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wmf" ContentType="image/x-wmf"/>
  <Default Extension="gif" ContentType="image/gi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151"/>
  </p:notesMasterIdLst>
  <p:sldIdLst>
    <p:sldId id="535" r:id="rId4"/>
    <p:sldId id="536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360" r:id="rId24"/>
    <p:sldId id="361" r:id="rId25"/>
    <p:sldId id="362" r:id="rId26"/>
    <p:sldId id="363" r:id="rId27"/>
    <p:sldId id="364" r:id="rId28"/>
    <p:sldId id="366" r:id="rId29"/>
    <p:sldId id="367" r:id="rId30"/>
    <p:sldId id="368" r:id="rId31"/>
    <p:sldId id="369" r:id="rId32"/>
    <p:sldId id="370" r:id="rId33"/>
    <p:sldId id="371" r:id="rId34"/>
    <p:sldId id="397" r:id="rId35"/>
    <p:sldId id="373" r:id="rId36"/>
    <p:sldId id="394" r:id="rId37"/>
    <p:sldId id="395" r:id="rId38"/>
    <p:sldId id="396" r:id="rId39"/>
    <p:sldId id="374" r:id="rId40"/>
    <p:sldId id="375" r:id="rId41"/>
    <p:sldId id="376" r:id="rId42"/>
    <p:sldId id="377" r:id="rId43"/>
    <p:sldId id="398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9" r:id="rId55"/>
    <p:sldId id="390" r:id="rId56"/>
    <p:sldId id="391" r:id="rId57"/>
    <p:sldId id="392" r:id="rId58"/>
    <p:sldId id="301" r:id="rId59"/>
    <p:sldId id="331" r:id="rId60"/>
    <p:sldId id="332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455" r:id="rId75"/>
    <p:sldId id="456" r:id="rId76"/>
    <p:sldId id="457" r:id="rId77"/>
    <p:sldId id="458" r:id="rId78"/>
    <p:sldId id="459" r:id="rId79"/>
    <p:sldId id="460" r:id="rId80"/>
    <p:sldId id="461" r:id="rId81"/>
    <p:sldId id="462" r:id="rId82"/>
    <p:sldId id="463" r:id="rId83"/>
    <p:sldId id="464" r:id="rId84"/>
    <p:sldId id="465" r:id="rId85"/>
    <p:sldId id="466" r:id="rId86"/>
    <p:sldId id="467" r:id="rId87"/>
    <p:sldId id="468" r:id="rId88"/>
    <p:sldId id="469" r:id="rId89"/>
    <p:sldId id="470" r:id="rId90"/>
    <p:sldId id="471" r:id="rId91"/>
    <p:sldId id="472" r:id="rId92"/>
    <p:sldId id="473" r:id="rId93"/>
    <p:sldId id="474" r:id="rId94"/>
    <p:sldId id="475" r:id="rId95"/>
    <p:sldId id="476" r:id="rId96"/>
    <p:sldId id="477" r:id="rId97"/>
    <p:sldId id="478" r:id="rId98"/>
    <p:sldId id="479" r:id="rId99"/>
    <p:sldId id="480" r:id="rId100"/>
    <p:sldId id="481" r:id="rId101"/>
    <p:sldId id="482" r:id="rId102"/>
    <p:sldId id="483" r:id="rId103"/>
    <p:sldId id="484" r:id="rId104"/>
    <p:sldId id="485" r:id="rId105"/>
    <p:sldId id="486" r:id="rId106"/>
    <p:sldId id="487" r:id="rId107"/>
    <p:sldId id="488" r:id="rId108"/>
    <p:sldId id="489" r:id="rId109"/>
    <p:sldId id="490" r:id="rId110"/>
    <p:sldId id="491" r:id="rId111"/>
    <p:sldId id="492" r:id="rId112"/>
    <p:sldId id="493" r:id="rId113"/>
    <p:sldId id="494" r:id="rId114"/>
    <p:sldId id="495" r:id="rId115"/>
    <p:sldId id="496" r:id="rId116"/>
    <p:sldId id="497" r:id="rId117"/>
    <p:sldId id="498" r:id="rId118"/>
    <p:sldId id="499" r:id="rId119"/>
    <p:sldId id="500" r:id="rId120"/>
    <p:sldId id="501" r:id="rId121"/>
    <p:sldId id="502" r:id="rId122"/>
    <p:sldId id="537" r:id="rId123"/>
    <p:sldId id="538" r:id="rId124"/>
    <p:sldId id="504" r:id="rId125"/>
    <p:sldId id="505" r:id="rId126"/>
    <p:sldId id="506" r:id="rId127"/>
    <p:sldId id="507" r:id="rId128"/>
    <p:sldId id="508" r:id="rId129"/>
    <p:sldId id="509" r:id="rId130"/>
    <p:sldId id="510" r:id="rId131"/>
    <p:sldId id="511" r:id="rId132"/>
    <p:sldId id="512" r:id="rId133"/>
    <p:sldId id="513" r:id="rId134"/>
    <p:sldId id="514" r:id="rId135"/>
    <p:sldId id="515" r:id="rId136"/>
    <p:sldId id="516" r:id="rId137"/>
    <p:sldId id="517" r:id="rId138"/>
    <p:sldId id="518" r:id="rId139"/>
    <p:sldId id="519" r:id="rId140"/>
    <p:sldId id="520" r:id="rId141"/>
    <p:sldId id="521" r:id="rId142"/>
    <p:sldId id="522" r:id="rId143"/>
    <p:sldId id="523" r:id="rId144"/>
    <p:sldId id="524" r:id="rId145"/>
    <p:sldId id="525" r:id="rId146"/>
    <p:sldId id="526" r:id="rId147"/>
    <p:sldId id="527" r:id="rId148"/>
    <p:sldId id="528" r:id="rId149"/>
    <p:sldId id="529" r:id="rId150"/>
    <p:sldId id="530" r:id="rId152"/>
    <p:sldId id="531" r:id="rId153"/>
    <p:sldId id="532" r:id="rId154"/>
    <p:sldId id="533" r:id="rId155"/>
    <p:sldId id="534" r:id="rId156"/>
  </p:sldIdLst>
  <p:sldSz cx="9144000" cy="6858000" type="screen4x3"/>
  <p:notesSz cx="6858000" cy="9144000"/>
  <p:custShowLst>
    <p:custShow name="贝努利" id="0">
      <p:sldLst>
        <p:sld r:id="rId60"/>
      </p:sldLst>
    </p:custShow>
    <p:custShow name="泊松资料" id="1">
      <p:sldLst>
        <p:sld r:id="rId61"/>
      </p:sldLst>
    </p:custShow>
  </p:custShow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00"/>
    <a:srgbClr val="993300"/>
    <a:srgbClr val="FF0000"/>
    <a:srgbClr val="7E76E8"/>
    <a:srgbClr val="EEE870"/>
    <a:srgbClr val="66FF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954" y="96"/>
      </p:cViewPr>
      <p:guideLst>
        <p:guide orient="horz" pos="480"/>
        <p:guide pos="5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9" Type="http://schemas.openxmlformats.org/officeDocument/2006/relationships/tableStyles" Target="tableStyles.xml"/><Relationship Id="rId158" Type="http://schemas.openxmlformats.org/officeDocument/2006/relationships/viewProps" Target="viewProps.xml"/><Relationship Id="rId157" Type="http://schemas.openxmlformats.org/officeDocument/2006/relationships/presProps" Target="presProps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54" Type="http://schemas.openxmlformats.org/officeDocument/2006/relationships/slide" Target="slides/slide150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notesMaster" Target="notesMasters/notesMaster1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4.wmf"/></Relationships>
</file>

<file path=ppt/drawings/_rels/vmlDrawing101.vml.rels><?xml version="1.0" encoding="UTF-8" standalone="yes"?>
<Relationships xmlns="http://schemas.openxmlformats.org/package/2006/relationships"><Relationship Id="rId6" Type="http://schemas.openxmlformats.org/officeDocument/2006/relationships/image" Target="../media/image560.wmf"/><Relationship Id="rId5" Type="http://schemas.openxmlformats.org/officeDocument/2006/relationships/image" Target="../media/image559.wmf"/><Relationship Id="rId4" Type="http://schemas.openxmlformats.org/officeDocument/2006/relationships/image" Target="../media/image558.wmf"/><Relationship Id="rId3" Type="http://schemas.openxmlformats.org/officeDocument/2006/relationships/image" Target="../media/image557.wmf"/><Relationship Id="rId2" Type="http://schemas.openxmlformats.org/officeDocument/2006/relationships/image" Target="../media/image556.wmf"/><Relationship Id="rId1" Type="http://schemas.openxmlformats.org/officeDocument/2006/relationships/image" Target="../media/image555.png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wmf"/><Relationship Id="rId2" Type="http://schemas.openxmlformats.org/officeDocument/2006/relationships/image" Target="../media/image562.wmf"/><Relationship Id="rId1" Type="http://schemas.openxmlformats.org/officeDocument/2006/relationships/image" Target="../media/image561.w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5.w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wmf"/><Relationship Id="rId1" Type="http://schemas.openxmlformats.org/officeDocument/2006/relationships/image" Target="../media/image566.w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wmf"/><Relationship Id="rId1" Type="http://schemas.openxmlformats.org/officeDocument/2006/relationships/image" Target="../media/image566.wmf"/></Relationships>
</file>

<file path=ppt/drawings/_rels/vmlDrawing106.vml.rels><?xml version="1.0" encoding="UTF-8" standalone="yes"?>
<Relationships xmlns="http://schemas.openxmlformats.org/package/2006/relationships"><Relationship Id="rId9" Type="http://schemas.openxmlformats.org/officeDocument/2006/relationships/image" Target="../media/image575.wmf"/><Relationship Id="rId8" Type="http://schemas.openxmlformats.org/officeDocument/2006/relationships/image" Target="../media/image574.wmf"/><Relationship Id="rId7" Type="http://schemas.openxmlformats.org/officeDocument/2006/relationships/image" Target="../media/image573.wmf"/><Relationship Id="rId6" Type="http://schemas.openxmlformats.org/officeDocument/2006/relationships/image" Target="../media/image572.wmf"/><Relationship Id="rId5" Type="http://schemas.openxmlformats.org/officeDocument/2006/relationships/image" Target="../media/image85.wmf"/><Relationship Id="rId4" Type="http://schemas.openxmlformats.org/officeDocument/2006/relationships/image" Target="../media/image80.wmf"/><Relationship Id="rId3" Type="http://schemas.openxmlformats.org/officeDocument/2006/relationships/image" Target="../media/image571.wmf"/><Relationship Id="rId23" Type="http://schemas.openxmlformats.org/officeDocument/2006/relationships/image" Target="../media/image589.wmf"/><Relationship Id="rId22" Type="http://schemas.openxmlformats.org/officeDocument/2006/relationships/image" Target="../media/image588.wmf"/><Relationship Id="rId21" Type="http://schemas.openxmlformats.org/officeDocument/2006/relationships/image" Target="../media/image587.wmf"/><Relationship Id="rId20" Type="http://schemas.openxmlformats.org/officeDocument/2006/relationships/image" Target="../media/image586.wmf"/><Relationship Id="rId2" Type="http://schemas.openxmlformats.org/officeDocument/2006/relationships/image" Target="../media/image570.wmf"/><Relationship Id="rId19" Type="http://schemas.openxmlformats.org/officeDocument/2006/relationships/image" Target="../media/image585.wmf"/><Relationship Id="rId18" Type="http://schemas.openxmlformats.org/officeDocument/2006/relationships/image" Target="../media/image584.wmf"/><Relationship Id="rId17" Type="http://schemas.openxmlformats.org/officeDocument/2006/relationships/image" Target="../media/image583.wmf"/><Relationship Id="rId16" Type="http://schemas.openxmlformats.org/officeDocument/2006/relationships/image" Target="../media/image582.wmf"/><Relationship Id="rId15" Type="http://schemas.openxmlformats.org/officeDocument/2006/relationships/image" Target="../media/image581.wmf"/><Relationship Id="rId14" Type="http://schemas.openxmlformats.org/officeDocument/2006/relationships/image" Target="../media/image580.wmf"/><Relationship Id="rId13" Type="http://schemas.openxmlformats.org/officeDocument/2006/relationships/image" Target="../media/image579.wmf"/><Relationship Id="rId12" Type="http://schemas.openxmlformats.org/officeDocument/2006/relationships/image" Target="../media/image578.wmf"/><Relationship Id="rId11" Type="http://schemas.openxmlformats.org/officeDocument/2006/relationships/image" Target="../media/image577.wmf"/><Relationship Id="rId10" Type="http://schemas.openxmlformats.org/officeDocument/2006/relationships/image" Target="../media/image576.wmf"/><Relationship Id="rId1" Type="http://schemas.openxmlformats.org/officeDocument/2006/relationships/image" Target="../media/image569.wmf"/></Relationships>
</file>

<file path=ppt/drawings/_rels/vmlDrawing107.v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wmf"/><Relationship Id="rId8" Type="http://schemas.openxmlformats.org/officeDocument/2006/relationships/image" Target="../media/image597.wmf"/><Relationship Id="rId7" Type="http://schemas.openxmlformats.org/officeDocument/2006/relationships/image" Target="../media/image596.wmf"/><Relationship Id="rId6" Type="http://schemas.openxmlformats.org/officeDocument/2006/relationships/image" Target="../media/image595.wmf"/><Relationship Id="rId5" Type="http://schemas.openxmlformats.org/officeDocument/2006/relationships/image" Target="../media/image594.wmf"/><Relationship Id="rId4" Type="http://schemas.openxmlformats.org/officeDocument/2006/relationships/image" Target="../media/image593.wmf"/><Relationship Id="rId3" Type="http://schemas.openxmlformats.org/officeDocument/2006/relationships/image" Target="../media/image592.wmf"/><Relationship Id="rId2" Type="http://schemas.openxmlformats.org/officeDocument/2006/relationships/image" Target="../media/image591.wmf"/><Relationship Id="rId1" Type="http://schemas.openxmlformats.org/officeDocument/2006/relationships/image" Target="../media/image590.wmf"/></Relationships>
</file>

<file path=ppt/drawings/_rels/vmlDrawing108.vml.rels><?xml version="1.0" encoding="UTF-8" standalone="yes"?>
<Relationships xmlns="http://schemas.openxmlformats.org/package/2006/relationships"><Relationship Id="rId9" Type="http://schemas.openxmlformats.org/officeDocument/2006/relationships/image" Target="../media/image606.wmf"/><Relationship Id="rId8" Type="http://schemas.openxmlformats.org/officeDocument/2006/relationships/image" Target="../media/image605.wmf"/><Relationship Id="rId7" Type="http://schemas.openxmlformats.org/officeDocument/2006/relationships/image" Target="../media/image604.wmf"/><Relationship Id="rId6" Type="http://schemas.openxmlformats.org/officeDocument/2006/relationships/image" Target="../media/image603.wmf"/><Relationship Id="rId5" Type="http://schemas.openxmlformats.org/officeDocument/2006/relationships/image" Target="../media/image80.wmf"/><Relationship Id="rId4" Type="http://schemas.openxmlformats.org/officeDocument/2006/relationships/image" Target="../media/image602.wmf"/><Relationship Id="rId3" Type="http://schemas.openxmlformats.org/officeDocument/2006/relationships/image" Target="../media/image601.wmf"/><Relationship Id="rId2" Type="http://schemas.openxmlformats.org/officeDocument/2006/relationships/image" Target="../media/image600.wmf"/><Relationship Id="rId15" Type="http://schemas.openxmlformats.org/officeDocument/2006/relationships/image" Target="../media/image612.wmf"/><Relationship Id="rId14" Type="http://schemas.openxmlformats.org/officeDocument/2006/relationships/image" Target="../media/image611.wmf"/><Relationship Id="rId13" Type="http://schemas.openxmlformats.org/officeDocument/2006/relationships/image" Target="../media/image610.wmf"/><Relationship Id="rId12" Type="http://schemas.openxmlformats.org/officeDocument/2006/relationships/image" Target="../media/image609.wmf"/><Relationship Id="rId11" Type="http://schemas.openxmlformats.org/officeDocument/2006/relationships/image" Target="../media/image608.wmf"/><Relationship Id="rId10" Type="http://schemas.openxmlformats.org/officeDocument/2006/relationships/image" Target="../media/image607.wmf"/><Relationship Id="rId1" Type="http://schemas.openxmlformats.org/officeDocument/2006/relationships/image" Target="../media/image599.w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617.wmf"/><Relationship Id="rId3" Type="http://schemas.openxmlformats.org/officeDocument/2006/relationships/image" Target="../media/image616.wmf"/><Relationship Id="rId2" Type="http://schemas.openxmlformats.org/officeDocument/2006/relationships/image" Target="../media/image615.wmf"/><Relationship Id="rId1" Type="http://schemas.openxmlformats.org/officeDocument/2006/relationships/image" Target="../media/image614.emf"/></Relationships>
</file>

<file path=ppt/drawings/_rels/vmlDrawing111.vml.rels><?xml version="1.0" encoding="UTF-8" standalone="yes"?>
<Relationships xmlns="http://schemas.openxmlformats.org/package/2006/relationships"><Relationship Id="rId5" Type="http://schemas.openxmlformats.org/officeDocument/2006/relationships/image" Target="../media/image622.wmf"/><Relationship Id="rId4" Type="http://schemas.openxmlformats.org/officeDocument/2006/relationships/image" Target="../media/image621.wmf"/><Relationship Id="rId3" Type="http://schemas.openxmlformats.org/officeDocument/2006/relationships/image" Target="../media/image620.wmf"/><Relationship Id="rId2" Type="http://schemas.openxmlformats.org/officeDocument/2006/relationships/image" Target="../media/image619.wmf"/><Relationship Id="rId1" Type="http://schemas.openxmlformats.org/officeDocument/2006/relationships/image" Target="../media/image618.w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wmf"/><Relationship Id="rId1" Type="http://schemas.openxmlformats.org/officeDocument/2006/relationships/image" Target="../media/image623.w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5.emf"/></Relationships>
</file>

<file path=ppt/drawings/_rels/vmlDrawing1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3.wmf"/><Relationship Id="rId7" Type="http://schemas.openxmlformats.org/officeDocument/2006/relationships/image" Target="../media/image632.wmf"/><Relationship Id="rId6" Type="http://schemas.openxmlformats.org/officeDocument/2006/relationships/image" Target="../media/image631.wmf"/><Relationship Id="rId5" Type="http://schemas.openxmlformats.org/officeDocument/2006/relationships/image" Target="../media/image630.wmf"/><Relationship Id="rId4" Type="http://schemas.openxmlformats.org/officeDocument/2006/relationships/image" Target="../media/image629.wmf"/><Relationship Id="rId3" Type="http://schemas.openxmlformats.org/officeDocument/2006/relationships/image" Target="../media/image628.wmf"/><Relationship Id="rId2" Type="http://schemas.openxmlformats.org/officeDocument/2006/relationships/image" Target="../media/image627.wmf"/><Relationship Id="rId1" Type="http://schemas.openxmlformats.org/officeDocument/2006/relationships/image" Target="../media/image626.wmf"/></Relationships>
</file>

<file path=ppt/drawings/_rels/vmlDrawing1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642.wmf"/><Relationship Id="rId8" Type="http://schemas.openxmlformats.org/officeDocument/2006/relationships/image" Target="../media/image641.wmf"/><Relationship Id="rId7" Type="http://schemas.openxmlformats.org/officeDocument/2006/relationships/image" Target="../media/image640.wmf"/><Relationship Id="rId6" Type="http://schemas.openxmlformats.org/officeDocument/2006/relationships/image" Target="../media/image639.wmf"/><Relationship Id="rId5" Type="http://schemas.openxmlformats.org/officeDocument/2006/relationships/image" Target="../media/image638.wmf"/><Relationship Id="rId4" Type="http://schemas.openxmlformats.org/officeDocument/2006/relationships/image" Target="../media/image637.wmf"/><Relationship Id="rId3" Type="http://schemas.openxmlformats.org/officeDocument/2006/relationships/image" Target="../media/image636.wmf"/><Relationship Id="rId2" Type="http://schemas.openxmlformats.org/officeDocument/2006/relationships/image" Target="../media/image635.wmf"/><Relationship Id="rId14" Type="http://schemas.openxmlformats.org/officeDocument/2006/relationships/image" Target="../media/image647.wmf"/><Relationship Id="rId13" Type="http://schemas.openxmlformats.org/officeDocument/2006/relationships/image" Target="../media/image646.wmf"/><Relationship Id="rId12" Type="http://schemas.openxmlformats.org/officeDocument/2006/relationships/image" Target="../media/image645.wmf"/><Relationship Id="rId11" Type="http://schemas.openxmlformats.org/officeDocument/2006/relationships/image" Target="../media/image644.wmf"/><Relationship Id="rId10" Type="http://schemas.openxmlformats.org/officeDocument/2006/relationships/image" Target="../media/image643.wmf"/><Relationship Id="rId1" Type="http://schemas.openxmlformats.org/officeDocument/2006/relationships/image" Target="../media/image634.wmf"/></Relationships>
</file>

<file path=ppt/drawings/_rels/vmlDrawing1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651.wmf"/><Relationship Id="rId3" Type="http://schemas.openxmlformats.org/officeDocument/2006/relationships/image" Target="../media/image650.wmf"/><Relationship Id="rId2" Type="http://schemas.openxmlformats.org/officeDocument/2006/relationships/image" Target="../media/image649.wmf"/><Relationship Id="rId1" Type="http://schemas.openxmlformats.org/officeDocument/2006/relationships/image" Target="../media/image648.wmf"/></Relationships>
</file>

<file path=ppt/drawings/_rels/vmlDrawing1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wmf"/><Relationship Id="rId7" Type="http://schemas.openxmlformats.org/officeDocument/2006/relationships/image" Target="../media/image658.wmf"/><Relationship Id="rId6" Type="http://schemas.openxmlformats.org/officeDocument/2006/relationships/image" Target="../media/image657.wmf"/><Relationship Id="rId5" Type="http://schemas.openxmlformats.org/officeDocument/2006/relationships/image" Target="../media/image656.wmf"/><Relationship Id="rId4" Type="http://schemas.openxmlformats.org/officeDocument/2006/relationships/image" Target="../media/image655.wmf"/><Relationship Id="rId3" Type="http://schemas.openxmlformats.org/officeDocument/2006/relationships/image" Target="../media/image654.wmf"/><Relationship Id="rId2" Type="http://schemas.openxmlformats.org/officeDocument/2006/relationships/image" Target="../media/image653.wmf"/><Relationship Id="rId1" Type="http://schemas.openxmlformats.org/officeDocument/2006/relationships/image" Target="../media/image652.w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wmf"/><Relationship Id="rId1" Type="http://schemas.openxmlformats.org/officeDocument/2006/relationships/image" Target="../media/image660.emf"/></Relationships>
</file>

<file path=ppt/drawings/_rels/vmlDrawing119.vml.rels><?xml version="1.0" encoding="UTF-8" standalone="yes"?>
<Relationships xmlns="http://schemas.openxmlformats.org/package/2006/relationships"><Relationship Id="rId5" Type="http://schemas.openxmlformats.org/officeDocument/2006/relationships/image" Target="../media/image672.wmf"/><Relationship Id="rId4" Type="http://schemas.openxmlformats.org/officeDocument/2006/relationships/image" Target="../media/image671.wmf"/><Relationship Id="rId3" Type="http://schemas.openxmlformats.org/officeDocument/2006/relationships/image" Target="../media/image670.wmf"/><Relationship Id="rId2" Type="http://schemas.openxmlformats.org/officeDocument/2006/relationships/image" Target="../media/image669.wmf"/><Relationship Id="rId1" Type="http://schemas.openxmlformats.org/officeDocument/2006/relationships/image" Target="../media/image66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20.vml.rels><?xml version="1.0" encoding="UTF-8" standalone="yes"?>
<Relationships xmlns="http://schemas.openxmlformats.org/package/2006/relationships"><Relationship Id="rId6" Type="http://schemas.openxmlformats.org/officeDocument/2006/relationships/image" Target="../media/image678.wmf"/><Relationship Id="rId5" Type="http://schemas.openxmlformats.org/officeDocument/2006/relationships/image" Target="../media/image671.wmf"/><Relationship Id="rId4" Type="http://schemas.openxmlformats.org/officeDocument/2006/relationships/image" Target="../media/image677.wmf"/><Relationship Id="rId3" Type="http://schemas.openxmlformats.org/officeDocument/2006/relationships/image" Target="../media/image676.wmf"/><Relationship Id="rId2" Type="http://schemas.openxmlformats.org/officeDocument/2006/relationships/image" Target="../media/image675.wmf"/><Relationship Id="rId1" Type="http://schemas.openxmlformats.org/officeDocument/2006/relationships/image" Target="../media/image669.wmf"/></Relationships>
</file>

<file path=ppt/drawings/_rels/vmlDrawing1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wmf"/><Relationship Id="rId1" Type="http://schemas.openxmlformats.org/officeDocument/2006/relationships/image" Target="../media/image679.wmf"/></Relationships>
</file>

<file path=ppt/drawings/_rels/vmlDrawing122.vml.rels><?xml version="1.0" encoding="UTF-8" standalone="yes"?>
<Relationships xmlns="http://schemas.openxmlformats.org/package/2006/relationships"><Relationship Id="rId6" Type="http://schemas.openxmlformats.org/officeDocument/2006/relationships/image" Target="../media/image686.emf"/><Relationship Id="rId5" Type="http://schemas.openxmlformats.org/officeDocument/2006/relationships/image" Target="../media/image685.emf"/><Relationship Id="rId4" Type="http://schemas.openxmlformats.org/officeDocument/2006/relationships/image" Target="../media/image684.emf"/><Relationship Id="rId3" Type="http://schemas.openxmlformats.org/officeDocument/2006/relationships/image" Target="../media/image683.emf"/><Relationship Id="rId2" Type="http://schemas.openxmlformats.org/officeDocument/2006/relationships/image" Target="../media/image682.emf"/><Relationship Id="rId1" Type="http://schemas.openxmlformats.org/officeDocument/2006/relationships/image" Target="../media/image681.emf"/></Relationships>
</file>

<file path=ppt/drawings/_rels/vmlDrawing1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emf"/><Relationship Id="rId2" Type="http://schemas.openxmlformats.org/officeDocument/2006/relationships/image" Target="../media/image688.emf"/><Relationship Id="rId1" Type="http://schemas.openxmlformats.org/officeDocument/2006/relationships/image" Target="../media/image687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0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7" Type="http://schemas.openxmlformats.org/officeDocument/2006/relationships/image" Target="../media/image63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68.wmf"/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emf"/></Relationships>
</file>

<file path=ppt/drawings/_rels/vmlDrawing17.vml.rels><?xml version="1.0" encoding="UTF-8" standalone="yes"?>
<Relationships xmlns="http://schemas.openxmlformats.org/package/2006/relationships"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94.wmf"/><Relationship Id="rId8" Type="http://schemas.openxmlformats.org/officeDocument/2006/relationships/image" Target="../media/image93.wmf"/><Relationship Id="rId7" Type="http://schemas.openxmlformats.org/officeDocument/2006/relationships/image" Target="../media/image92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wmf"/><Relationship Id="rId8" Type="http://schemas.openxmlformats.org/officeDocument/2006/relationships/image" Target="../media/image102.wmf"/><Relationship Id="rId7" Type="http://schemas.openxmlformats.org/officeDocument/2006/relationships/image" Target="../media/image101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1" Type="http://schemas.openxmlformats.org/officeDocument/2006/relationships/image" Target="../media/image105.wmf"/><Relationship Id="rId10" Type="http://schemas.openxmlformats.org/officeDocument/2006/relationships/image" Target="../media/image104.wmf"/><Relationship Id="rId1" Type="http://schemas.openxmlformats.org/officeDocument/2006/relationships/image" Target="../media/image95.wmf"/></Relationships>
</file>

<file path=ppt/drawings/_rels/vmlDrawing23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8.wmf"/><Relationship Id="rId6" Type="http://schemas.openxmlformats.org/officeDocument/2006/relationships/image" Target="../media/image107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10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7" Type="http://schemas.openxmlformats.org/officeDocument/2006/relationships/image" Target="../media/image118.wmf"/><Relationship Id="rId6" Type="http://schemas.openxmlformats.org/officeDocument/2006/relationships/image" Target="../media/image117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3.wmf"/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wmf"/><Relationship Id="rId8" Type="http://schemas.openxmlformats.org/officeDocument/2006/relationships/image" Target="../media/image135.wmf"/><Relationship Id="rId7" Type="http://schemas.openxmlformats.org/officeDocument/2006/relationships/image" Target="../media/image134.wmf"/><Relationship Id="rId6" Type="http://schemas.openxmlformats.org/officeDocument/2006/relationships/image" Target="../media/image133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3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4.wmf"/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7" Type="http://schemas.openxmlformats.org/officeDocument/2006/relationships/image" Target="../media/image151.wmf"/><Relationship Id="rId6" Type="http://schemas.openxmlformats.org/officeDocument/2006/relationships/image" Target="../media/image150.wmf"/><Relationship Id="rId5" Type="http://schemas.openxmlformats.org/officeDocument/2006/relationships/image" Target="../media/image149.wmf"/><Relationship Id="rId4" Type="http://schemas.openxmlformats.org/officeDocument/2006/relationships/image" Target="../media/image148.wmf"/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7" Type="http://schemas.openxmlformats.org/officeDocument/2006/relationships/image" Target="../media/image163.wmf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7" Type="http://schemas.openxmlformats.org/officeDocument/2006/relationships/image" Target="../media/image171.wmf"/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8.wmf"/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3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7.wmf"/><Relationship Id="rId4" Type="http://schemas.openxmlformats.org/officeDocument/2006/relationships/image" Target="../media/image176.wmf"/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7" Type="http://schemas.openxmlformats.org/officeDocument/2006/relationships/image" Target="../media/image192.wmf"/><Relationship Id="rId6" Type="http://schemas.openxmlformats.org/officeDocument/2006/relationships/image" Target="../media/image191.wmf"/><Relationship Id="rId5" Type="http://schemas.openxmlformats.org/officeDocument/2006/relationships/image" Target="../media/image190.wmf"/><Relationship Id="rId4" Type="http://schemas.openxmlformats.org/officeDocument/2006/relationships/image" Target="../media/image189.wmf"/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9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wmf"/></Relationships>
</file>

<file path=ppt/drawings/_rels/vmlDrawing4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7.wmf"/><Relationship Id="rId8" Type="http://schemas.openxmlformats.org/officeDocument/2006/relationships/image" Target="../media/image206.wmf"/><Relationship Id="rId7" Type="http://schemas.openxmlformats.org/officeDocument/2006/relationships/image" Target="../media/image205.wmf"/><Relationship Id="rId6" Type="http://schemas.openxmlformats.org/officeDocument/2006/relationships/image" Target="../media/image204.wmf"/><Relationship Id="rId5" Type="http://schemas.openxmlformats.org/officeDocument/2006/relationships/image" Target="../media/image203.wmf"/><Relationship Id="rId4" Type="http://schemas.openxmlformats.org/officeDocument/2006/relationships/image" Target="../media/image202.wmf"/><Relationship Id="rId3" Type="http://schemas.openxmlformats.org/officeDocument/2006/relationships/image" Target="../media/image201.wmf"/><Relationship Id="rId2" Type="http://schemas.openxmlformats.org/officeDocument/2006/relationships/image" Target="../media/image200.wmf"/><Relationship Id="rId16" Type="http://schemas.openxmlformats.org/officeDocument/2006/relationships/image" Target="../media/image214.wmf"/><Relationship Id="rId15" Type="http://schemas.openxmlformats.org/officeDocument/2006/relationships/image" Target="../media/image213.wmf"/><Relationship Id="rId14" Type="http://schemas.openxmlformats.org/officeDocument/2006/relationships/image" Target="../media/image212.wmf"/><Relationship Id="rId13" Type="http://schemas.openxmlformats.org/officeDocument/2006/relationships/image" Target="../media/image211.wmf"/><Relationship Id="rId12" Type="http://schemas.openxmlformats.org/officeDocument/2006/relationships/image" Target="../media/image210.wmf"/><Relationship Id="rId11" Type="http://schemas.openxmlformats.org/officeDocument/2006/relationships/image" Target="../media/image209.wmf"/><Relationship Id="rId10" Type="http://schemas.openxmlformats.org/officeDocument/2006/relationships/image" Target="../media/image208.wmf"/><Relationship Id="rId1" Type="http://schemas.openxmlformats.org/officeDocument/2006/relationships/image" Target="../media/image199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wmf"/><Relationship Id="rId1" Type="http://schemas.openxmlformats.org/officeDocument/2006/relationships/image" Target="../media/image215.wmf"/></Relationships>
</file>

<file path=ppt/drawings/_rels/vmlDrawing4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5.wmf"/><Relationship Id="rId8" Type="http://schemas.openxmlformats.org/officeDocument/2006/relationships/image" Target="../media/image224.wmf"/><Relationship Id="rId7" Type="http://schemas.openxmlformats.org/officeDocument/2006/relationships/image" Target="../media/image223.wmf"/><Relationship Id="rId6" Type="http://schemas.openxmlformats.org/officeDocument/2006/relationships/image" Target="../media/image222.wmf"/><Relationship Id="rId5" Type="http://schemas.openxmlformats.org/officeDocument/2006/relationships/image" Target="../media/image221.wmf"/><Relationship Id="rId4" Type="http://schemas.openxmlformats.org/officeDocument/2006/relationships/image" Target="../media/image220.wmf"/><Relationship Id="rId3" Type="http://schemas.openxmlformats.org/officeDocument/2006/relationships/image" Target="../media/image219.wmf"/><Relationship Id="rId2" Type="http://schemas.openxmlformats.org/officeDocument/2006/relationships/image" Target="../media/image218.wmf"/><Relationship Id="rId13" Type="http://schemas.openxmlformats.org/officeDocument/2006/relationships/image" Target="../media/image229.wmf"/><Relationship Id="rId12" Type="http://schemas.openxmlformats.org/officeDocument/2006/relationships/image" Target="../media/image228.wmf"/><Relationship Id="rId11" Type="http://schemas.openxmlformats.org/officeDocument/2006/relationships/image" Target="../media/image227.wmf"/><Relationship Id="rId10" Type="http://schemas.openxmlformats.org/officeDocument/2006/relationships/image" Target="../media/image226.wmf"/><Relationship Id="rId1" Type="http://schemas.openxmlformats.org/officeDocument/2006/relationships/image" Target="../media/image217.wmf"/></Relationships>
</file>

<file path=ppt/drawings/_rels/vmlDrawing4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33.wmf"/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30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wmf"/><Relationship Id="rId7" Type="http://schemas.openxmlformats.org/officeDocument/2006/relationships/image" Target="../media/image230.wmf"/><Relationship Id="rId6" Type="http://schemas.openxmlformats.org/officeDocument/2006/relationships/image" Target="../media/image239.wmf"/><Relationship Id="rId5" Type="http://schemas.openxmlformats.org/officeDocument/2006/relationships/image" Target="../media/image238.wmf"/><Relationship Id="rId4" Type="http://schemas.openxmlformats.org/officeDocument/2006/relationships/image" Target="../media/image237.wmf"/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/Relationships>
</file>

<file path=ppt/drawings/_rels/vmlDrawing48.vml.rels><?xml version="1.0" encoding="UTF-8" standalone="yes"?>
<Relationships xmlns="http://schemas.openxmlformats.org/package/2006/relationships"><Relationship Id="rId5" Type="http://schemas.openxmlformats.org/officeDocument/2006/relationships/image" Target="../media/image244.wmf"/><Relationship Id="rId4" Type="http://schemas.openxmlformats.org/officeDocument/2006/relationships/image" Target="../media/image243.wmf"/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/Relationships>
</file>

<file path=ppt/drawings/_rels/vmlDrawing4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44.wmf"/><Relationship Id="rId3" Type="http://schemas.openxmlformats.org/officeDocument/2006/relationships/image" Target="../media/image247.wmf"/><Relationship Id="rId2" Type="http://schemas.openxmlformats.org/officeDocument/2006/relationships/image" Target="../media/image246.wmf"/><Relationship Id="rId1" Type="http://schemas.openxmlformats.org/officeDocument/2006/relationships/image" Target="../media/image245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.wmf"/><Relationship Id="rId8" Type="http://schemas.openxmlformats.org/officeDocument/2006/relationships/image" Target="../media/image23.wmf"/><Relationship Id="rId7" Type="http://schemas.openxmlformats.org/officeDocument/2006/relationships/image" Target="../media/image22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3" Type="http://schemas.openxmlformats.org/officeDocument/2006/relationships/image" Target="../media/image5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wmf"/><Relationship Id="rId1" Type="http://schemas.openxmlformats.org/officeDocument/2006/relationships/image" Target="../media/image249.wmf"/></Relationships>
</file>

<file path=ppt/drawings/_rels/vmlDrawing5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59.wmf"/><Relationship Id="rId8" Type="http://schemas.openxmlformats.org/officeDocument/2006/relationships/image" Target="../media/image258.wmf"/><Relationship Id="rId7" Type="http://schemas.openxmlformats.org/officeDocument/2006/relationships/image" Target="../media/image257.wmf"/><Relationship Id="rId6" Type="http://schemas.openxmlformats.org/officeDocument/2006/relationships/image" Target="../media/image256.wmf"/><Relationship Id="rId5" Type="http://schemas.openxmlformats.org/officeDocument/2006/relationships/image" Target="../media/image255.wmf"/><Relationship Id="rId4" Type="http://schemas.openxmlformats.org/officeDocument/2006/relationships/image" Target="../media/image254.wmf"/><Relationship Id="rId3" Type="http://schemas.openxmlformats.org/officeDocument/2006/relationships/image" Target="../media/image253.wmf"/><Relationship Id="rId2" Type="http://schemas.openxmlformats.org/officeDocument/2006/relationships/image" Target="../media/image252.wmf"/><Relationship Id="rId1" Type="http://schemas.openxmlformats.org/officeDocument/2006/relationships/image" Target="../media/image251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wmf"/><Relationship Id="rId7" Type="http://schemas.openxmlformats.org/officeDocument/2006/relationships/image" Target="../media/image267.wmf"/><Relationship Id="rId6" Type="http://schemas.openxmlformats.org/officeDocument/2006/relationships/image" Target="../media/image266.wmf"/><Relationship Id="rId5" Type="http://schemas.openxmlformats.org/officeDocument/2006/relationships/image" Target="../media/image265.wmf"/><Relationship Id="rId4" Type="http://schemas.openxmlformats.org/officeDocument/2006/relationships/image" Target="../media/image264.wmf"/><Relationship Id="rId3" Type="http://schemas.openxmlformats.org/officeDocument/2006/relationships/image" Target="../media/image263.wmf"/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54.vml.rels><?xml version="1.0" encoding="UTF-8" standalone="yes"?>
<Relationships xmlns="http://schemas.openxmlformats.org/package/2006/relationships"><Relationship Id="rId4" Type="http://schemas.openxmlformats.org/officeDocument/2006/relationships/image" Target="../media/image273.wmf"/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image" Target="../media/image270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wmf"/><Relationship Id="rId7" Type="http://schemas.openxmlformats.org/officeDocument/2006/relationships/image" Target="../media/image282.wmf"/><Relationship Id="rId6" Type="http://schemas.openxmlformats.org/officeDocument/2006/relationships/image" Target="../media/image281.wmf"/><Relationship Id="rId5" Type="http://schemas.openxmlformats.org/officeDocument/2006/relationships/image" Target="../media/image280.wmf"/><Relationship Id="rId4" Type="http://schemas.openxmlformats.org/officeDocument/2006/relationships/image" Target="../media/image279.wmf"/><Relationship Id="rId3" Type="http://schemas.openxmlformats.org/officeDocument/2006/relationships/image" Target="../media/image278.wmf"/><Relationship Id="rId2" Type="http://schemas.openxmlformats.org/officeDocument/2006/relationships/image" Target="../media/image277.wmf"/><Relationship Id="rId1" Type="http://schemas.openxmlformats.org/officeDocument/2006/relationships/image" Target="../media/image276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wmf"/><Relationship Id="rId2" Type="http://schemas.openxmlformats.org/officeDocument/2006/relationships/image" Target="../media/image285.wmf"/><Relationship Id="rId1" Type="http://schemas.openxmlformats.org/officeDocument/2006/relationships/image" Target="../media/image284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wmf"/><Relationship Id="rId2" Type="http://schemas.openxmlformats.org/officeDocument/2006/relationships/image" Target="../media/image288.wmf"/><Relationship Id="rId1" Type="http://schemas.openxmlformats.org/officeDocument/2006/relationships/image" Target="../media/image287.wmf"/></Relationships>
</file>

<file path=ppt/drawings/_rels/vmlDrawing59.vml.rels><?xml version="1.0" encoding="UTF-8" standalone="yes"?>
<Relationships xmlns="http://schemas.openxmlformats.org/package/2006/relationships"><Relationship Id="rId7" Type="http://schemas.openxmlformats.org/officeDocument/2006/relationships/image" Target="../media/image296.wmf"/><Relationship Id="rId6" Type="http://schemas.openxmlformats.org/officeDocument/2006/relationships/image" Target="../media/image295.wmf"/><Relationship Id="rId5" Type="http://schemas.openxmlformats.org/officeDocument/2006/relationships/image" Target="../media/image294.wmf"/><Relationship Id="rId4" Type="http://schemas.openxmlformats.org/officeDocument/2006/relationships/image" Target="../media/image293.wmf"/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/Relationships>
</file>

<file path=ppt/drawings/_rels/vmlDrawing6.vml.rels><?xml version="1.0" encoding="UTF-8" standalone="yes"?>
<Relationships xmlns="http://schemas.openxmlformats.org/package/2006/relationships"><Relationship Id="rId7" Type="http://schemas.openxmlformats.org/officeDocument/2006/relationships/image" Target="../media/image33.png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wmf"/><Relationship Id="rId7" Type="http://schemas.openxmlformats.org/officeDocument/2006/relationships/image" Target="../media/image303.wmf"/><Relationship Id="rId6" Type="http://schemas.openxmlformats.org/officeDocument/2006/relationships/image" Target="../media/image302.wmf"/><Relationship Id="rId5" Type="http://schemas.openxmlformats.org/officeDocument/2006/relationships/image" Target="../media/image301.wmf"/><Relationship Id="rId4" Type="http://schemas.openxmlformats.org/officeDocument/2006/relationships/image" Target="../media/image300.wmf"/><Relationship Id="rId3" Type="http://schemas.openxmlformats.org/officeDocument/2006/relationships/image" Target="../media/image299.wmf"/><Relationship Id="rId2" Type="http://schemas.openxmlformats.org/officeDocument/2006/relationships/image" Target="../media/image298.wmf"/><Relationship Id="rId1" Type="http://schemas.openxmlformats.org/officeDocument/2006/relationships/image" Target="../media/image297.wmf"/></Relationships>
</file>

<file path=ppt/drawings/_rels/vmlDrawing61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0.wmf"/><Relationship Id="rId4" Type="http://schemas.openxmlformats.org/officeDocument/2006/relationships/image" Target="../media/image308.wmf"/><Relationship Id="rId3" Type="http://schemas.openxmlformats.org/officeDocument/2006/relationships/image" Target="../media/image307.wmf"/><Relationship Id="rId2" Type="http://schemas.openxmlformats.org/officeDocument/2006/relationships/image" Target="../media/image306.wmf"/><Relationship Id="rId1" Type="http://schemas.openxmlformats.org/officeDocument/2006/relationships/image" Target="../media/image305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1.emf"/></Relationships>
</file>

<file path=ppt/drawings/_rels/vmlDrawing63.vml.rels><?xml version="1.0" encoding="UTF-8" standalone="yes"?>
<Relationships xmlns="http://schemas.openxmlformats.org/package/2006/relationships"><Relationship Id="rId4" Type="http://schemas.openxmlformats.org/officeDocument/2006/relationships/image" Target="../media/image315.wmf"/><Relationship Id="rId3" Type="http://schemas.openxmlformats.org/officeDocument/2006/relationships/image" Target="../media/image314.wmf"/><Relationship Id="rId2" Type="http://schemas.openxmlformats.org/officeDocument/2006/relationships/image" Target="../media/image313.emf"/><Relationship Id="rId1" Type="http://schemas.openxmlformats.org/officeDocument/2006/relationships/image" Target="../media/image312.emf"/></Relationships>
</file>

<file path=ppt/drawings/_rels/vmlDrawing64.vml.rels><?xml version="1.0" encoding="UTF-8" standalone="yes"?>
<Relationships xmlns="http://schemas.openxmlformats.org/package/2006/relationships"><Relationship Id="rId5" Type="http://schemas.openxmlformats.org/officeDocument/2006/relationships/image" Target="../media/image320.wmf"/><Relationship Id="rId4" Type="http://schemas.openxmlformats.org/officeDocument/2006/relationships/image" Target="../media/image319.wmf"/><Relationship Id="rId3" Type="http://schemas.openxmlformats.org/officeDocument/2006/relationships/image" Target="../media/image318.emf"/><Relationship Id="rId2" Type="http://schemas.openxmlformats.org/officeDocument/2006/relationships/image" Target="../media/image317.wmf"/><Relationship Id="rId1" Type="http://schemas.openxmlformats.org/officeDocument/2006/relationships/image" Target="../media/image316.emf"/></Relationships>
</file>

<file path=ppt/drawings/_rels/vmlDrawing6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0.wmf"/><Relationship Id="rId8" Type="http://schemas.openxmlformats.org/officeDocument/2006/relationships/image" Target="../media/image329.wmf"/><Relationship Id="rId7" Type="http://schemas.openxmlformats.org/officeDocument/2006/relationships/image" Target="../media/image328.wmf"/><Relationship Id="rId6" Type="http://schemas.openxmlformats.org/officeDocument/2006/relationships/image" Target="../media/image327.wmf"/><Relationship Id="rId5" Type="http://schemas.openxmlformats.org/officeDocument/2006/relationships/image" Target="../media/image326.wmf"/><Relationship Id="rId4" Type="http://schemas.openxmlformats.org/officeDocument/2006/relationships/image" Target="../media/image325.wmf"/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3" Type="http://schemas.openxmlformats.org/officeDocument/2006/relationships/image" Target="../media/image334.wmf"/><Relationship Id="rId12" Type="http://schemas.openxmlformats.org/officeDocument/2006/relationships/image" Target="../media/image333.wmf"/><Relationship Id="rId11" Type="http://schemas.openxmlformats.org/officeDocument/2006/relationships/image" Target="../media/image332.wmf"/><Relationship Id="rId10" Type="http://schemas.openxmlformats.org/officeDocument/2006/relationships/image" Target="../media/image331.wmf"/><Relationship Id="rId1" Type="http://schemas.openxmlformats.org/officeDocument/2006/relationships/image" Target="../media/image322.wmf"/></Relationships>
</file>

<file path=ppt/drawings/_rels/vmlDrawing6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43.wmf"/><Relationship Id="rId8" Type="http://schemas.openxmlformats.org/officeDocument/2006/relationships/image" Target="../media/image342.wmf"/><Relationship Id="rId7" Type="http://schemas.openxmlformats.org/officeDocument/2006/relationships/image" Target="../media/image341.wmf"/><Relationship Id="rId6" Type="http://schemas.openxmlformats.org/officeDocument/2006/relationships/image" Target="../media/image340.wmf"/><Relationship Id="rId5" Type="http://schemas.openxmlformats.org/officeDocument/2006/relationships/image" Target="../media/image339.wmf"/><Relationship Id="rId4" Type="http://schemas.openxmlformats.org/officeDocument/2006/relationships/image" Target="../media/image338.wmf"/><Relationship Id="rId3" Type="http://schemas.openxmlformats.org/officeDocument/2006/relationships/image" Target="../media/image337.wmf"/><Relationship Id="rId2" Type="http://schemas.openxmlformats.org/officeDocument/2006/relationships/image" Target="../media/image336.wmf"/><Relationship Id="rId13" Type="http://schemas.openxmlformats.org/officeDocument/2006/relationships/image" Target="../media/image347.wmf"/><Relationship Id="rId12" Type="http://schemas.openxmlformats.org/officeDocument/2006/relationships/image" Target="../media/image346.wmf"/><Relationship Id="rId11" Type="http://schemas.openxmlformats.org/officeDocument/2006/relationships/image" Target="../media/image345.wmf"/><Relationship Id="rId10" Type="http://schemas.openxmlformats.org/officeDocument/2006/relationships/image" Target="../media/image344.wmf"/><Relationship Id="rId1" Type="http://schemas.openxmlformats.org/officeDocument/2006/relationships/image" Target="../media/image335.wmf"/></Relationships>
</file>

<file path=ppt/drawings/_rels/vmlDrawing6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6.wmf"/><Relationship Id="rId8" Type="http://schemas.openxmlformats.org/officeDocument/2006/relationships/image" Target="../media/image355.wmf"/><Relationship Id="rId7" Type="http://schemas.openxmlformats.org/officeDocument/2006/relationships/image" Target="../media/image354.wmf"/><Relationship Id="rId6" Type="http://schemas.openxmlformats.org/officeDocument/2006/relationships/image" Target="../media/image353.wmf"/><Relationship Id="rId5" Type="http://schemas.openxmlformats.org/officeDocument/2006/relationships/image" Target="../media/image352.wmf"/><Relationship Id="rId4" Type="http://schemas.openxmlformats.org/officeDocument/2006/relationships/image" Target="../media/image351.wmf"/><Relationship Id="rId3" Type="http://schemas.openxmlformats.org/officeDocument/2006/relationships/image" Target="../media/image350.wmf"/><Relationship Id="rId2" Type="http://schemas.openxmlformats.org/officeDocument/2006/relationships/image" Target="../media/image349.wmf"/><Relationship Id="rId12" Type="http://schemas.openxmlformats.org/officeDocument/2006/relationships/image" Target="../media/image359.wmf"/><Relationship Id="rId11" Type="http://schemas.openxmlformats.org/officeDocument/2006/relationships/image" Target="../media/image358.wmf"/><Relationship Id="rId10" Type="http://schemas.openxmlformats.org/officeDocument/2006/relationships/image" Target="../media/image357.wmf"/><Relationship Id="rId1" Type="http://schemas.openxmlformats.org/officeDocument/2006/relationships/image" Target="../media/image348.wmf"/></Relationships>
</file>

<file path=ppt/drawings/_rels/vmlDrawing68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7.wmf"/><Relationship Id="rId8" Type="http://schemas.openxmlformats.org/officeDocument/2006/relationships/image" Target="../media/image366.wmf"/><Relationship Id="rId7" Type="http://schemas.openxmlformats.org/officeDocument/2006/relationships/image" Target="../media/image365.wmf"/><Relationship Id="rId6" Type="http://schemas.openxmlformats.org/officeDocument/2006/relationships/image" Target="../media/image364.wmf"/><Relationship Id="rId5" Type="http://schemas.openxmlformats.org/officeDocument/2006/relationships/image" Target="../media/image363.wmf"/><Relationship Id="rId4" Type="http://schemas.openxmlformats.org/officeDocument/2006/relationships/image" Target="../media/image362.wmf"/><Relationship Id="rId3" Type="http://schemas.openxmlformats.org/officeDocument/2006/relationships/image" Target="../media/image361.wmf"/><Relationship Id="rId2" Type="http://schemas.openxmlformats.org/officeDocument/2006/relationships/image" Target="../media/image350.wmf"/><Relationship Id="rId17" Type="http://schemas.openxmlformats.org/officeDocument/2006/relationships/image" Target="../media/image375.wmf"/><Relationship Id="rId16" Type="http://schemas.openxmlformats.org/officeDocument/2006/relationships/image" Target="../media/image374.wmf"/><Relationship Id="rId15" Type="http://schemas.openxmlformats.org/officeDocument/2006/relationships/image" Target="../media/image373.wmf"/><Relationship Id="rId14" Type="http://schemas.openxmlformats.org/officeDocument/2006/relationships/image" Target="../media/image372.wmf"/><Relationship Id="rId13" Type="http://schemas.openxmlformats.org/officeDocument/2006/relationships/image" Target="../media/image371.wmf"/><Relationship Id="rId12" Type="http://schemas.openxmlformats.org/officeDocument/2006/relationships/image" Target="../media/image370.wmf"/><Relationship Id="rId11" Type="http://schemas.openxmlformats.org/officeDocument/2006/relationships/image" Target="../media/image369.wmf"/><Relationship Id="rId10" Type="http://schemas.openxmlformats.org/officeDocument/2006/relationships/image" Target="../media/image368.wmf"/><Relationship Id="rId1" Type="http://schemas.openxmlformats.org/officeDocument/2006/relationships/image" Target="../media/image360.w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wmf"/><Relationship Id="rId1" Type="http://schemas.openxmlformats.org/officeDocument/2006/relationships/image" Target="../media/image376.w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70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wmf"/><Relationship Id="rId8" Type="http://schemas.openxmlformats.org/officeDocument/2006/relationships/image" Target="../media/image385.wmf"/><Relationship Id="rId7" Type="http://schemas.openxmlformats.org/officeDocument/2006/relationships/image" Target="../media/image384.wmf"/><Relationship Id="rId6" Type="http://schemas.openxmlformats.org/officeDocument/2006/relationships/image" Target="../media/image383.wmf"/><Relationship Id="rId5" Type="http://schemas.openxmlformats.org/officeDocument/2006/relationships/image" Target="../media/image382.wmf"/><Relationship Id="rId4" Type="http://schemas.openxmlformats.org/officeDocument/2006/relationships/image" Target="../media/image381.wmf"/><Relationship Id="rId3" Type="http://schemas.openxmlformats.org/officeDocument/2006/relationships/image" Target="../media/image380.wmf"/><Relationship Id="rId2" Type="http://schemas.openxmlformats.org/officeDocument/2006/relationships/image" Target="../media/image379.wmf"/><Relationship Id="rId1" Type="http://schemas.openxmlformats.org/officeDocument/2006/relationships/image" Target="../media/image378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wmf"/><Relationship Id="rId2" Type="http://schemas.openxmlformats.org/officeDocument/2006/relationships/image" Target="../media/image388.wmf"/><Relationship Id="rId1" Type="http://schemas.openxmlformats.org/officeDocument/2006/relationships/image" Target="../media/image387.wmf"/></Relationships>
</file>

<file path=ppt/drawings/_rels/vmlDrawing7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8.wmf"/><Relationship Id="rId8" Type="http://schemas.openxmlformats.org/officeDocument/2006/relationships/image" Target="../media/image397.wmf"/><Relationship Id="rId7" Type="http://schemas.openxmlformats.org/officeDocument/2006/relationships/image" Target="../media/image396.wmf"/><Relationship Id="rId6" Type="http://schemas.openxmlformats.org/officeDocument/2006/relationships/image" Target="../media/image395.wmf"/><Relationship Id="rId5" Type="http://schemas.openxmlformats.org/officeDocument/2006/relationships/image" Target="../media/image394.wmf"/><Relationship Id="rId4" Type="http://schemas.openxmlformats.org/officeDocument/2006/relationships/image" Target="../media/image393.wmf"/><Relationship Id="rId3" Type="http://schemas.openxmlformats.org/officeDocument/2006/relationships/image" Target="../media/image392.wmf"/><Relationship Id="rId2" Type="http://schemas.openxmlformats.org/officeDocument/2006/relationships/image" Target="../media/image391.wmf"/><Relationship Id="rId1" Type="http://schemas.openxmlformats.org/officeDocument/2006/relationships/image" Target="../media/image390.wmf"/></Relationships>
</file>

<file path=ppt/drawings/_rels/vmlDrawing7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07.wmf"/><Relationship Id="rId8" Type="http://schemas.openxmlformats.org/officeDocument/2006/relationships/image" Target="../media/image406.wmf"/><Relationship Id="rId7" Type="http://schemas.openxmlformats.org/officeDocument/2006/relationships/image" Target="../media/image405.wmf"/><Relationship Id="rId6" Type="http://schemas.openxmlformats.org/officeDocument/2006/relationships/image" Target="../media/image404.wmf"/><Relationship Id="rId5" Type="http://schemas.openxmlformats.org/officeDocument/2006/relationships/image" Target="../media/image403.wmf"/><Relationship Id="rId4" Type="http://schemas.openxmlformats.org/officeDocument/2006/relationships/image" Target="../media/image402.wmf"/><Relationship Id="rId3" Type="http://schemas.openxmlformats.org/officeDocument/2006/relationships/image" Target="../media/image401.wmf"/><Relationship Id="rId2" Type="http://schemas.openxmlformats.org/officeDocument/2006/relationships/image" Target="../media/image400.wmf"/><Relationship Id="rId1" Type="http://schemas.openxmlformats.org/officeDocument/2006/relationships/image" Target="../media/image399.wmf"/></Relationships>
</file>

<file path=ppt/drawings/_rels/vmlDrawing74.vml.rels><?xml version="1.0" encoding="UTF-8" standalone="yes"?>
<Relationships xmlns="http://schemas.openxmlformats.org/package/2006/relationships"><Relationship Id="rId5" Type="http://schemas.openxmlformats.org/officeDocument/2006/relationships/image" Target="../media/image412.wmf"/><Relationship Id="rId4" Type="http://schemas.openxmlformats.org/officeDocument/2006/relationships/image" Target="../media/image411.wmf"/><Relationship Id="rId3" Type="http://schemas.openxmlformats.org/officeDocument/2006/relationships/image" Target="../media/image410.wmf"/><Relationship Id="rId2" Type="http://schemas.openxmlformats.org/officeDocument/2006/relationships/image" Target="../media/image409.wmf"/><Relationship Id="rId1" Type="http://schemas.openxmlformats.org/officeDocument/2006/relationships/image" Target="../media/image408.wmf"/></Relationships>
</file>

<file path=ppt/drawings/_rels/vmlDrawing75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6.wmf"/><Relationship Id="rId3" Type="http://schemas.openxmlformats.org/officeDocument/2006/relationships/image" Target="../media/image415.wmf"/><Relationship Id="rId2" Type="http://schemas.openxmlformats.org/officeDocument/2006/relationships/image" Target="../media/image414.wmf"/><Relationship Id="rId1" Type="http://schemas.openxmlformats.org/officeDocument/2006/relationships/image" Target="../media/image413.wmf"/></Relationships>
</file>

<file path=ppt/drawings/_rels/vmlDrawing76.vml.rels><?xml version="1.0" encoding="UTF-8" standalone="yes"?>
<Relationships xmlns="http://schemas.openxmlformats.org/package/2006/relationships"><Relationship Id="rId9" Type="http://schemas.openxmlformats.org/officeDocument/2006/relationships/image" Target="../media/image425.wmf"/><Relationship Id="rId8" Type="http://schemas.openxmlformats.org/officeDocument/2006/relationships/image" Target="../media/image424.wmf"/><Relationship Id="rId7" Type="http://schemas.openxmlformats.org/officeDocument/2006/relationships/image" Target="../media/image423.wmf"/><Relationship Id="rId6" Type="http://schemas.openxmlformats.org/officeDocument/2006/relationships/image" Target="../media/image422.wmf"/><Relationship Id="rId5" Type="http://schemas.openxmlformats.org/officeDocument/2006/relationships/image" Target="../media/image421.wmf"/><Relationship Id="rId4" Type="http://schemas.openxmlformats.org/officeDocument/2006/relationships/image" Target="../media/image420.wmf"/><Relationship Id="rId3" Type="http://schemas.openxmlformats.org/officeDocument/2006/relationships/image" Target="../media/image419.wmf"/><Relationship Id="rId2" Type="http://schemas.openxmlformats.org/officeDocument/2006/relationships/image" Target="../media/image418.wmf"/><Relationship Id="rId10" Type="http://schemas.openxmlformats.org/officeDocument/2006/relationships/image" Target="../media/image426.wmf"/><Relationship Id="rId1" Type="http://schemas.openxmlformats.org/officeDocument/2006/relationships/image" Target="../media/image417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7.wmf"/></Relationships>
</file>

<file path=ppt/drawings/_rels/vmlDrawing78.vml.rels><?xml version="1.0" encoding="UTF-8" standalone="yes"?>
<Relationships xmlns="http://schemas.openxmlformats.org/package/2006/relationships"><Relationship Id="rId7" Type="http://schemas.openxmlformats.org/officeDocument/2006/relationships/image" Target="../media/image434.wmf"/><Relationship Id="rId6" Type="http://schemas.openxmlformats.org/officeDocument/2006/relationships/image" Target="../media/image433.wmf"/><Relationship Id="rId5" Type="http://schemas.openxmlformats.org/officeDocument/2006/relationships/image" Target="../media/image432.wmf"/><Relationship Id="rId4" Type="http://schemas.openxmlformats.org/officeDocument/2006/relationships/image" Target="../media/image431.wmf"/><Relationship Id="rId3" Type="http://schemas.openxmlformats.org/officeDocument/2006/relationships/image" Target="../media/image430.wmf"/><Relationship Id="rId2" Type="http://schemas.openxmlformats.org/officeDocument/2006/relationships/image" Target="../media/image429.wmf"/><Relationship Id="rId1" Type="http://schemas.openxmlformats.org/officeDocument/2006/relationships/image" Target="../media/image428.wmf"/></Relationships>
</file>

<file path=ppt/drawings/_rels/vmlDrawing79.vml.rels><?xml version="1.0" encoding="UTF-8" standalone="yes"?>
<Relationships xmlns="http://schemas.openxmlformats.org/package/2006/relationships"><Relationship Id="rId9" Type="http://schemas.openxmlformats.org/officeDocument/2006/relationships/image" Target="../media/image443.wmf"/><Relationship Id="rId8" Type="http://schemas.openxmlformats.org/officeDocument/2006/relationships/image" Target="../media/image442.wmf"/><Relationship Id="rId7" Type="http://schemas.openxmlformats.org/officeDocument/2006/relationships/image" Target="../media/image441.wmf"/><Relationship Id="rId6" Type="http://schemas.openxmlformats.org/officeDocument/2006/relationships/image" Target="../media/image440.wmf"/><Relationship Id="rId5" Type="http://schemas.openxmlformats.org/officeDocument/2006/relationships/image" Target="../media/image439.wmf"/><Relationship Id="rId4" Type="http://schemas.openxmlformats.org/officeDocument/2006/relationships/image" Target="../media/image438.wmf"/><Relationship Id="rId3" Type="http://schemas.openxmlformats.org/officeDocument/2006/relationships/image" Target="../media/image437.wmf"/><Relationship Id="rId2" Type="http://schemas.openxmlformats.org/officeDocument/2006/relationships/image" Target="../media/image436.wmf"/><Relationship Id="rId1" Type="http://schemas.openxmlformats.org/officeDocument/2006/relationships/image" Target="../media/image43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wmf"/><Relationship Id="rId1" Type="http://schemas.openxmlformats.org/officeDocument/2006/relationships/image" Target="../media/image445.w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7.w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emf"/><Relationship Id="rId1" Type="http://schemas.openxmlformats.org/officeDocument/2006/relationships/image" Target="../media/image448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0.emf"/></Relationships>
</file>

<file path=ppt/drawings/_rels/vmlDrawing8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wmf"/><Relationship Id="rId7" Type="http://schemas.openxmlformats.org/officeDocument/2006/relationships/image" Target="../media/image457.wmf"/><Relationship Id="rId6" Type="http://schemas.openxmlformats.org/officeDocument/2006/relationships/image" Target="../media/image456.wmf"/><Relationship Id="rId5" Type="http://schemas.openxmlformats.org/officeDocument/2006/relationships/image" Target="../media/image455.wmf"/><Relationship Id="rId4" Type="http://schemas.openxmlformats.org/officeDocument/2006/relationships/image" Target="../media/image454.wmf"/><Relationship Id="rId3" Type="http://schemas.openxmlformats.org/officeDocument/2006/relationships/image" Target="../media/image453.wmf"/><Relationship Id="rId2" Type="http://schemas.openxmlformats.org/officeDocument/2006/relationships/image" Target="../media/image452.wmf"/><Relationship Id="rId1" Type="http://schemas.openxmlformats.org/officeDocument/2006/relationships/image" Target="../media/image451.w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9.wmf"/></Relationships>
</file>

<file path=ppt/drawings/_rels/vmlDrawing86.vml.rels><?xml version="1.0" encoding="UTF-8" standalone="yes"?>
<Relationships xmlns="http://schemas.openxmlformats.org/package/2006/relationships"><Relationship Id="rId5" Type="http://schemas.openxmlformats.org/officeDocument/2006/relationships/image" Target="../media/image465.wmf"/><Relationship Id="rId4" Type="http://schemas.openxmlformats.org/officeDocument/2006/relationships/image" Target="../media/image464.wmf"/><Relationship Id="rId3" Type="http://schemas.openxmlformats.org/officeDocument/2006/relationships/image" Target="../media/image463.wmf"/><Relationship Id="rId2" Type="http://schemas.openxmlformats.org/officeDocument/2006/relationships/image" Target="../media/image462.wmf"/><Relationship Id="rId1" Type="http://schemas.openxmlformats.org/officeDocument/2006/relationships/image" Target="../media/image461.w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6.wmf"/></Relationships>
</file>

<file path=ppt/drawings/_rels/vmlDrawing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wmf"/><Relationship Id="rId1" Type="http://schemas.openxmlformats.org/officeDocument/2006/relationships/image" Target="../media/image467.w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wmf"/><Relationship Id="rId2" Type="http://schemas.openxmlformats.org/officeDocument/2006/relationships/image" Target="../media/image474.wmf"/><Relationship Id="rId1" Type="http://schemas.openxmlformats.org/officeDocument/2006/relationships/image" Target="../media/image472.wmf"/></Relationships>
</file>

<file path=ppt/drawings/_rels/vmlDrawing91.vml.rels><?xml version="1.0" encoding="UTF-8" standalone="yes"?>
<Relationships xmlns="http://schemas.openxmlformats.org/package/2006/relationships"><Relationship Id="rId5" Type="http://schemas.openxmlformats.org/officeDocument/2006/relationships/image" Target="../media/image486.wmf"/><Relationship Id="rId4" Type="http://schemas.openxmlformats.org/officeDocument/2006/relationships/image" Target="../media/image484.wmf"/><Relationship Id="rId3" Type="http://schemas.openxmlformats.org/officeDocument/2006/relationships/image" Target="../media/image482.wmf"/><Relationship Id="rId2" Type="http://schemas.openxmlformats.org/officeDocument/2006/relationships/image" Target="../media/image481.wmf"/><Relationship Id="rId1" Type="http://schemas.openxmlformats.org/officeDocument/2006/relationships/image" Target="../media/image480.wmf"/></Relationships>
</file>

<file path=ppt/drawings/_rels/vmlDrawing92.vml.rels><?xml version="1.0" encoding="UTF-8" standalone="yes"?>
<Relationships xmlns="http://schemas.openxmlformats.org/package/2006/relationships"><Relationship Id="rId6" Type="http://schemas.openxmlformats.org/officeDocument/2006/relationships/image" Target="../media/image492.wmf"/><Relationship Id="rId5" Type="http://schemas.openxmlformats.org/officeDocument/2006/relationships/image" Target="../media/image491.wmf"/><Relationship Id="rId4" Type="http://schemas.openxmlformats.org/officeDocument/2006/relationships/image" Target="../media/image490.wmf"/><Relationship Id="rId3" Type="http://schemas.openxmlformats.org/officeDocument/2006/relationships/image" Target="../media/image489.wmf"/><Relationship Id="rId2" Type="http://schemas.openxmlformats.org/officeDocument/2006/relationships/image" Target="../media/image488.wmf"/><Relationship Id="rId1" Type="http://schemas.openxmlformats.org/officeDocument/2006/relationships/image" Target="../media/image487.wmf"/></Relationships>
</file>

<file path=ppt/drawings/_rels/vmlDrawing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wmf"/><Relationship Id="rId2" Type="http://schemas.openxmlformats.org/officeDocument/2006/relationships/image" Target="../media/image494.wmf"/><Relationship Id="rId1" Type="http://schemas.openxmlformats.org/officeDocument/2006/relationships/image" Target="../media/image493.wmf"/></Relationships>
</file>

<file path=ppt/drawings/_rels/vmlDrawing94.vml.rels><?xml version="1.0" encoding="UTF-8" standalone="yes"?>
<Relationships xmlns="http://schemas.openxmlformats.org/package/2006/relationships"><Relationship Id="rId9" Type="http://schemas.openxmlformats.org/officeDocument/2006/relationships/image" Target="../media/image504.wmf"/><Relationship Id="rId8" Type="http://schemas.openxmlformats.org/officeDocument/2006/relationships/image" Target="../media/image503.wmf"/><Relationship Id="rId7" Type="http://schemas.openxmlformats.org/officeDocument/2006/relationships/image" Target="../media/image502.wmf"/><Relationship Id="rId6" Type="http://schemas.openxmlformats.org/officeDocument/2006/relationships/image" Target="../media/image501.wmf"/><Relationship Id="rId5" Type="http://schemas.openxmlformats.org/officeDocument/2006/relationships/image" Target="../media/image500.wmf"/><Relationship Id="rId4" Type="http://schemas.openxmlformats.org/officeDocument/2006/relationships/image" Target="../media/image499.wmf"/><Relationship Id="rId3" Type="http://schemas.openxmlformats.org/officeDocument/2006/relationships/image" Target="../media/image498.wmf"/><Relationship Id="rId2" Type="http://schemas.openxmlformats.org/officeDocument/2006/relationships/image" Target="../media/image497.wmf"/><Relationship Id="rId10" Type="http://schemas.openxmlformats.org/officeDocument/2006/relationships/image" Target="../media/image505.wmf"/><Relationship Id="rId1" Type="http://schemas.openxmlformats.org/officeDocument/2006/relationships/image" Target="../media/image496.wmf"/></Relationships>
</file>

<file path=ppt/drawings/_rels/vmlDrawing9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wmf"/><Relationship Id="rId7" Type="http://schemas.openxmlformats.org/officeDocument/2006/relationships/image" Target="../media/image512.wmf"/><Relationship Id="rId6" Type="http://schemas.openxmlformats.org/officeDocument/2006/relationships/image" Target="../media/image511.wmf"/><Relationship Id="rId5" Type="http://schemas.openxmlformats.org/officeDocument/2006/relationships/image" Target="../media/image510.wmf"/><Relationship Id="rId4" Type="http://schemas.openxmlformats.org/officeDocument/2006/relationships/image" Target="../media/image509.wmf"/><Relationship Id="rId3" Type="http://schemas.openxmlformats.org/officeDocument/2006/relationships/image" Target="../media/image508.wmf"/><Relationship Id="rId2" Type="http://schemas.openxmlformats.org/officeDocument/2006/relationships/image" Target="../media/image507.wmf"/><Relationship Id="rId1" Type="http://schemas.openxmlformats.org/officeDocument/2006/relationships/image" Target="../media/image506.wmf"/></Relationships>
</file>

<file path=ppt/drawings/_rels/vmlDrawing96.vml.rels><?xml version="1.0" encoding="UTF-8" standalone="yes"?>
<Relationships xmlns="http://schemas.openxmlformats.org/package/2006/relationships"><Relationship Id="rId9" Type="http://schemas.openxmlformats.org/officeDocument/2006/relationships/image" Target="../media/image522.wmf"/><Relationship Id="rId8" Type="http://schemas.openxmlformats.org/officeDocument/2006/relationships/image" Target="../media/image521.wmf"/><Relationship Id="rId7" Type="http://schemas.openxmlformats.org/officeDocument/2006/relationships/image" Target="../media/image520.wmf"/><Relationship Id="rId6" Type="http://schemas.openxmlformats.org/officeDocument/2006/relationships/image" Target="../media/image519.wmf"/><Relationship Id="rId5" Type="http://schemas.openxmlformats.org/officeDocument/2006/relationships/image" Target="../media/image518.wmf"/><Relationship Id="rId4" Type="http://schemas.openxmlformats.org/officeDocument/2006/relationships/image" Target="../media/image517.wmf"/><Relationship Id="rId3" Type="http://schemas.openxmlformats.org/officeDocument/2006/relationships/image" Target="../media/image516.wmf"/><Relationship Id="rId2" Type="http://schemas.openxmlformats.org/officeDocument/2006/relationships/image" Target="../media/image515.wmf"/><Relationship Id="rId13" Type="http://schemas.openxmlformats.org/officeDocument/2006/relationships/image" Target="../media/image526.wmf"/><Relationship Id="rId12" Type="http://schemas.openxmlformats.org/officeDocument/2006/relationships/image" Target="../media/image525.wmf"/><Relationship Id="rId11" Type="http://schemas.openxmlformats.org/officeDocument/2006/relationships/image" Target="../media/image524.wmf"/><Relationship Id="rId10" Type="http://schemas.openxmlformats.org/officeDocument/2006/relationships/image" Target="../media/image523.wmf"/><Relationship Id="rId1" Type="http://schemas.openxmlformats.org/officeDocument/2006/relationships/image" Target="../media/image514.wmf"/></Relationships>
</file>

<file path=ppt/drawings/_rels/vmlDrawing97.vml.rels><?xml version="1.0" encoding="UTF-8" standalone="yes"?>
<Relationships xmlns="http://schemas.openxmlformats.org/package/2006/relationships"><Relationship Id="rId7" Type="http://schemas.openxmlformats.org/officeDocument/2006/relationships/image" Target="../media/image534.wmf"/><Relationship Id="rId6" Type="http://schemas.openxmlformats.org/officeDocument/2006/relationships/image" Target="../media/image533.wmf"/><Relationship Id="rId5" Type="http://schemas.openxmlformats.org/officeDocument/2006/relationships/image" Target="../media/image532.wmf"/><Relationship Id="rId4" Type="http://schemas.openxmlformats.org/officeDocument/2006/relationships/image" Target="../media/image531.wmf"/><Relationship Id="rId3" Type="http://schemas.openxmlformats.org/officeDocument/2006/relationships/image" Target="../media/image530.emf"/><Relationship Id="rId2" Type="http://schemas.openxmlformats.org/officeDocument/2006/relationships/image" Target="../media/image529.wmf"/><Relationship Id="rId1" Type="http://schemas.openxmlformats.org/officeDocument/2006/relationships/image" Target="../media/image528.wmf"/></Relationships>
</file>

<file path=ppt/drawings/_rels/vmlDrawing98.vml.rels><?xml version="1.0" encoding="UTF-8" standalone="yes"?>
<Relationships xmlns="http://schemas.openxmlformats.org/package/2006/relationships"><Relationship Id="rId9" Type="http://schemas.openxmlformats.org/officeDocument/2006/relationships/image" Target="../media/image543.wmf"/><Relationship Id="rId8" Type="http://schemas.openxmlformats.org/officeDocument/2006/relationships/image" Target="../media/image542.wmf"/><Relationship Id="rId7" Type="http://schemas.openxmlformats.org/officeDocument/2006/relationships/image" Target="../media/image541.wmf"/><Relationship Id="rId6" Type="http://schemas.openxmlformats.org/officeDocument/2006/relationships/image" Target="../media/image540.wmf"/><Relationship Id="rId5" Type="http://schemas.openxmlformats.org/officeDocument/2006/relationships/image" Target="../media/image539.wmf"/><Relationship Id="rId4" Type="http://schemas.openxmlformats.org/officeDocument/2006/relationships/image" Target="../media/image538.wmf"/><Relationship Id="rId3" Type="http://schemas.openxmlformats.org/officeDocument/2006/relationships/image" Target="../media/image537.wmf"/><Relationship Id="rId2" Type="http://schemas.openxmlformats.org/officeDocument/2006/relationships/image" Target="../media/image536.wmf"/><Relationship Id="rId11" Type="http://schemas.openxmlformats.org/officeDocument/2006/relationships/image" Target="../media/image545.wmf"/><Relationship Id="rId10" Type="http://schemas.openxmlformats.org/officeDocument/2006/relationships/image" Target="../media/image544.wmf"/><Relationship Id="rId1" Type="http://schemas.openxmlformats.org/officeDocument/2006/relationships/image" Target="../media/image535.wmf"/></Relationships>
</file>

<file path=ppt/drawings/_rels/vmlDrawing99.vml.rels><?xml version="1.0" encoding="UTF-8" standalone="yes"?>
<Relationships xmlns="http://schemas.openxmlformats.org/package/2006/relationships"><Relationship Id="rId7" Type="http://schemas.openxmlformats.org/officeDocument/2006/relationships/image" Target="../media/image552.wmf"/><Relationship Id="rId6" Type="http://schemas.openxmlformats.org/officeDocument/2006/relationships/image" Target="../media/image551.wmf"/><Relationship Id="rId5" Type="http://schemas.openxmlformats.org/officeDocument/2006/relationships/image" Target="../media/image550.wmf"/><Relationship Id="rId4" Type="http://schemas.openxmlformats.org/officeDocument/2006/relationships/image" Target="../media/image549.wmf"/><Relationship Id="rId3" Type="http://schemas.openxmlformats.org/officeDocument/2006/relationships/image" Target="../media/image548.wmf"/><Relationship Id="rId2" Type="http://schemas.openxmlformats.org/officeDocument/2006/relationships/image" Target="../media/image547.wmf"/><Relationship Id="rId1" Type="http://schemas.openxmlformats.org/officeDocument/2006/relationships/image" Target="../media/image5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22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Y=exp(x)</a:t>
            </a:r>
            <a:r>
              <a:rPr lang="zh-CN" altLang="en-US" dirty="0"/>
              <a:t>是单调增加函数，事件</a:t>
            </a:r>
            <a:r>
              <a:rPr lang="en-US" altLang="zh-CN" dirty="0"/>
              <a:t>{Y≤y}={exp(X) ≤y}</a:t>
            </a:r>
            <a:r>
              <a:rPr lang="zh-CN" altLang="en-US" dirty="0"/>
              <a:t>相当于</a:t>
            </a:r>
            <a:r>
              <a:rPr lang="en-US" altLang="zh-CN" dirty="0"/>
              <a:t>{X≤lny}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5170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Y=exp(x)</a:t>
            </a:r>
            <a:r>
              <a:rPr lang="zh-CN" altLang="en-US" dirty="0"/>
              <a:t>是单调增加函数，事件</a:t>
            </a:r>
            <a:r>
              <a:rPr lang="en-US" altLang="zh-CN" dirty="0"/>
              <a:t>{Y≤y}={exp(X) ≤y}</a:t>
            </a:r>
            <a:r>
              <a:rPr lang="zh-CN" altLang="en-US" dirty="0"/>
              <a:t>相当于</a:t>
            </a:r>
            <a:r>
              <a:rPr lang="en-US" altLang="zh-CN" dirty="0"/>
              <a:t>{X≤lny}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7218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Y=exp(x)</a:t>
            </a:r>
            <a:r>
              <a:rPr lang="zh-CN" altLang="en-US" dirty="0"/>
              <a:t>是单调增加函数，事件</a:t>
            </a:r>
            <a:r>
              <a:rPr lang="en-US" altLang="zh-CN" dirty="0"/>
              <a:t>{Y≤y}={exp(X) ≤y}</a:t>
            </a:r>
            <a:r>
              <a:rPr lang="zh-CN" altLang="en-US" dirty="0"/>
              <a:t>相当于</a:t>
            </a:r>
            <a:r>
              <a:rPr lang="en-US" altLang="zh-CN" dirty="0"/>
              <a:t>{X≤lny}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86538" y="365125"/>
            <a:ext cx="198596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4275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404813"/>
            <a:ext cx="8207375" cy="5746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125538"/>
            <a:ext cx="8207375" cy="2514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3" y="3792538"/>
            <a:ext cx="8207375" cy="251618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68313" y="404813"/>
            <a:ext cx="8207375" cy="5746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68313" y="1125538"/>
            <a:ext cx="4027487" cy="2514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027488" cy="2514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313" y="3792538"/>
            <a:ext cx="4027487" cy="251618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792538"/>
            <a:ext cx="4027488" cy="251618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68313" y="404813"/>
            <a:ext cx="8207375" cy="59039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86538" y="365125"/>
            <a:ext cx="198596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4275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404813"/>
            <a:ext cx="8207375" cy="57467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125538"/>
            <a:ext cx="8207375" cy="2514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3" y="3792538"/>
            <a:ext cx="8207375" cy="251618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4" Type="http://schemas.openxmlformats.org/officeDocument/2006/relationships/theme" Target="../theme/theme2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04449"/>
          <p:cNvSpPr>
            <a:spLocks noGrp="1"/>
          </p:cNvSpPr>
          <p:nvPr>
            <p:ph type="title"/>
          </p:nvPr>
        </p:nvSpPr>
        <p:spPr>
          <a:xfrm>
            <a:off x="800100" y="4953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451" name="动作按钮: 自定义 104450">
            <a:hlinkClick r:id="" action="ppaction://hlinkshowjump?jump=previousslide"/>
          </p:cNvPr>
          <p:cNvSpPr/>
          <p:nvPr/>
        </p:nvSpPr>
        <p:spPr>
          <a:xfrm>
            <a:off x="6858000" y="6172200"/>
            <a:ext cx="457200" cy="381000"/>
          </a:xfrm>
          <a:prstGeom prst="actionButtonBlank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2" name="动作按钮: 自定义 104451">
            <a:hlinkClick r:id="" action="ppaction://hlinkshowjump?jump=nextslide"/>
          </p:cNvPr>
          <p:cNvSpPr/>
          <p:nvPr/>
        </p:nvSpPr>
        <p:spPr>
          <a:xfrm>
            <a:off x="7543800" y="6121400"/>
            <a:ext cx="457200" cy="457200"/>
          </a:xfrm>
          <a:prstGeom prst="actionButtonBlank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3" name="动作按钮: 自定义 104452">
            <a:hlinkClick r:id="" action="ppaction://hlinkshowjump?jump=firstslide"/>
          </p:cNvPr>
          <p:cNvSpPr/>
          <p:nvPr/>
        </p:nvSpPr>
        <p:spPr>
          <a:xfrm>
            <a:off x="8267700" y="6172200"/>
            <a:ext cx="457200" cy="381000"/>
          </a:xfrm>
          <a:prstGeom prst="actionButtonBlank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wipe/>
  </p:transition>
  <p:hf sldNum="0" hdr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1" i="0" u="none" kern="1200" baseline="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04449"/>
          <p:cNvSpPr>
            <a:spLocks noGrp="1"/>
          </p:cNvSpPr>
          <p:nvPr>
            <p:ph type="title"/>
          </p:nvPr>
        </p:nvSpPr>
        <p:spPr>
          <a:xfrm>
            <a:off x="800100" y="4953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451" name="动作按钮: 自定义 104450">
            <a:hlinkClick r:id="" action="ppaction://hlinkshowjump?jump=previousslide"/>
          </p:cNvPr>
          <p:cNvSpPr/>
          <p:nvPr/>
        </p:nvSpPr>
        <p:spPr>
          <a:xfrm>
            <a:off x="6858000" y="6172200"/>
            <a:ext cx="457200" cy="381000"/>
          </a:xfrm>
          <a:prstGeom prst="actionButtonBlank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2" name="动作按钮: 自定义 104451">
            <a:hlinkClick r:id="" action="ppaction://hlinkshowjump?jump=nextslide"/>
          </p:cNvPr>
          <p:cNvSpPr/>
          <p:nvPr/>
        </p:nvSpPr>
        <p:spPr>
          <a:xfrm>
            <a:off x="7543800" y="6121400"/>
            <a:ext cx="457200" cy="457200"/>
          </a:xfrm>
          <a:prstGeom prst="actionButtonBlank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453" name="动作按钮: 自定义 104452">
            <a:hlinkClick r:id="" action="ppaction://hlinkshowjump?jump=firstslide"/>
          </p:cNvPr>
          <p:cNvSpPr/>
          <p:nvPr/>
        </p:nvSpPr>
        <p:spPr>
          <a:xfrm>
            <a:off x="8267700" y="6172200"/>
            <a:ext cx="457200" cy="381000"/>
          </a:xfrm>
          <a:prstGeom prst="actionButtonBlank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ransition>
    <p:wipe/>
  </p:transition>
  <p:hf sldNum="0" hdr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1" i="0" u="none" kern="1200" baseline="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3.bin"/><Relationship Id="rId8" Type="http://schemas.openxmlformats.org/officeDocument/2006/relationships/image" Target="../media/image438.wmf"/><Relationship Id="rId7" Type="http://schemas.openxmlformats.org/officeDocument/2006/relationships/oleObject" Target="../embeddings/oleObject432.bin"/><Relationship Id="rId6" Type="http://schemas.openxmlformats.org/officeDocument/2006/relationships/image" Target="../media/image437.wmf"/><Relationship Id="rId5" Type="http://schemas.openxmlformats.org/officeDocument/2006/relationships/oleObject" Target="../embeddings/oleObject431.bin"/><Relationship Id="rId4" Type="http://schemas.openxmlformats.org/officeDocument/2006/relationships/image" Target="../media/image436.wmf"/><Relationship Id="rId3" Type="http://schemas.openxmlformats.org/officeDocument/2006/relationships/oleObject" Target="../embeddings/oleObject430.bin"/><Relationship Id="rId20" Type="http://schemas.openxmlformats.org/officeDocument/2006/relationships/vmlDrawing" Target="../drawings/vmlDrawing79.vml"/><Relationship Id="rId2" Type="http://schemas.openxmlformats.org/officeDocument/2006/relationships/image" Target="../media/image435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443.wmf"/><Relationship Id="rId17" Type="http://schemas.openxmlformats.org/officeDocument/2006/relationships/oleObject" Target="../embeddings/oleObject437.bin"/><Relationship Id="rId16" Type="http://schemas.openxmlformats.org/officeDocument/2006/relationships/image" Target="../media/image442.wmf"/><Relationship Id="rId15" Type="http://schemas.openxmlformats.org/officeDocument/2006/relationships/oleObject" Target="../embeddings/oleObject436.bin"/><Relationship Id="rId14" Type="http://schemas.openxmlformats.org/officeDocument/2006/relationships/image" Target="../media/image441.wmf"/><Relationship Id="rId13" Type="http://schemas.openxmlformats.org/officeDocument/2006/relationships/oleObject" Target="../embeddings/oleObject435.bin"/><Relationship Id="rId12" Type="http://schemas.openxmlformats.org/officeDocument/2006/relationships/image" Target="../media/image440.wmf"/><Relationship Id="rId11" Type="http://schemas.openxmlformats.org/officeDocument/2006/relationships/oleObject" Target="../embeddings/oleObject434.bin"/><Relationship Id="rId10" Type="http://schemas.openxmlformats.org/officeDocument/2006/relationships/image" Target="../media/image439.wmf"/><Relationship Id="rId1" Type="http://schemas.openxmlformats.org/officeDocument/2006/relationships/oleObject" Target="../embeddings/oleObject429.bin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4.png"/></Relationships>
</file>

<file path=ppt/slides/_rels/slide10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0.v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2.wav"/><Relationship Id="rId4" Type="http://schemas.openxmlformats.org/officeDocument/2006/relationships/image" Target="../media/image446.wmf"/><Relationship Id="rId3" Type="http://schemas.openxmlformats.org/officeDocument/2006/relationships/oleObject" Target="../embeddings/oleObject439.bin"/><Relationship Id="rId2" Type="http://schemas.openxmlformats.org/officeDocument/2006/relationships/image" Target="../media/image445.wmf"/><Relationship Id="rId1" Type="http://schemas.openxmlformats.org/officeDocument/2006/relationships/oleObject" Target="../embeddings/oleObject438.bin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7.wmf"/><Relationship Id="rId1" Type="http://schemas.openxmlformats.org/officeDocument/2006/relationships/oleObject" Target="../embeddings/oleObject440.bin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49.emf"/><Relationship Id="rId3" Type="http://schemas.openxmlformats.org/officeDocument/2006/relationships/oleObject" Target="../embeddings/oleObject442.bin"/><Relationship Id="rId2" Type="http://schemas.openxmlformats.org/officeDocument/2006/relationships/image" Target="../media/image448.emf"/><Relationship Id="rId1" Type="http://schemas.openxmlformats.org/officeDocument/2006/relationships/oleObject" Target="../embeddings/oleObject441.bin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3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50.emf"/><Relationship Id="rId1" Type="http://schemas.openxmlformats.org/officeDocument/2006/relationships/oleObject" Target="../embeddings/oleObject443.bin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8.bin"/><Relationship Id="rId8" Type="http://schemas.openxmlformats.org/officeDocument/2006/relationships/image" Target="../media/image454.wmf"/><Relationship Id="rId7" Type="http://schemas.openxmlformats.org/officeDocument/2006/relationships/oleObject" Target="../embeddings/oleObject447.bin"/><Relationship Id="rId6" Type="http://schemas.openxmlformats.org/officeDocument/2006/relationships/image" Target="../media/image453.wmf"/><Relationship Id="rId5" Type="http://schemas.openxmlformats.org/officeDocument/2006/relationships/oleObject" Target="../embeddings/oleObject446.bin"/><Relationship Id="rId4" Type="http://schemas.openxmlformats.org/officeDocument/2006/relationships/image" Target="../media/image452.wmf"/><Relationship Id="rId3" Type="http://schemas.openxmlformats.org/officeDocument/2006/relationships/oleObject" Target="../embeddings/oleObject445.bin"/><Relationship Id="rId2" Type="http://schemas.openxmlformats.org/officeDocument/2006/relationships/image" Target="../media/image451.wmf"/><Relationship Id="rId18" Type="http://schemas.openxmlformats.org/officeDocument/2006/relationships/vmlDrawing" Target="../drawings/vmlDrawing84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58.wmf"/><Relationship Id="rId15" Type="http://schemas.openxmlformats.org/officeDocument/2006/relationships/oleObject" Target="../embeddings/oleObject451.bin"/><Relationship Id="rId14" Type="http://schemas.openxmlformats.org/officeDocument/2006/relationships/image" Target="../media/image457.wmf"/><Relationship Id="rId13" Type="http://schemas.openxmlformats.org/officeDocument/2006/relationships/oleObject" Target="../embeddings/oleObject450.bin"/><Relationship Id="rId12" Type="http://schemas.openxmlformats.org/officeDocument/2006/relationships/image" Target="../media/image456.wmf"/><Relationship Id="rId11" Type="http://schemas.openxmlformats.org/officeDocument/2006/relationships/oleObject" Target="../embeddings/oleObject449.bin"/><Relationship Id="rId10" Type="http://schemas.openxmlformats.org/officeDocument/2006/relationships/image" Target="../media/image455.wmf"/><Relationship Id="rId1" Type="http://schemas.openxmlformats.org/officeDocument/2006/relationships/oleObject" Target="../embeddings/oleObject444.bin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0.png"/><Relationship Id="rId2" Type="http://schemas.openxmlformats.org/officeDocument/2006/relationships/image" Target="../media/image459.wmf"/><Relationship Id="rId1" Type="http://schemas.openxmlformats.org/officeDocument/2006/relationships/oleObject" Target="../embeddings/oleObject452.bin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7.bin"/><Relationship Id="rId8" Type="http://schemas.openxmlformats.org/officeDocument/2006/relationships/image" Target="../media/image464.wmf"/><Relationship Id="rId7" Type="http://schemas.openxmlformats.org/officeDocument/2006/relationships/oleObject" Target="../embeddings/oleObject456.bin"/><Relationship Id="rId6" Type="http://schemas.openxmlformats.org/officeDocument/2006/relationships/image" Target="../media/image463.wmf"/><Relationship Id="rId5" Type="http://schemas.openxmlformats.org/officeDocument/2006/relationships/oleObject" Target="../embeddings/oleObject455.bin"/><Relationship Id="rId4" Type="http://schemas.openxmlformats.org/officeDocument/2006/relationships/image" Target="../media/image462.wmf"/><Relationship Id="rId3" Type="http://schemas.openxmlformats.org/officeDocument/2006/relationships/oleObject" Target="../embeddings/oleObject454.bin"/><Relationship Id="rId2" Type="http://schemas.openxmlformats.org/officeDocument/2006/relationships/image" Target="../media/image461.wmf"/><Relationship Id="rId12" Type="http://schemas.openxmlformats.org/officeDocument/2006/relationships/vmlDrawing" Target="../drawings/vmlDrawing8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65.wmf"/><Relationship Id="rId1" Type="http://schemas.openxmlformats.org/officeDocument/2006/relationships/oleObject" Target="../embeddings/oleObject453.bin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6.wmf"/><Relationship Id="rId1" Type="http://schemas.openxmlformats.org/officeDocument/2006/relationships/oleObject" Target="../embeddings/oleObject458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9.jpeg"/><Relationship Id="rId4" Type="http://schemas.openxmlformats.org/officeDocument/2006/relationships/image" Target="../media/image468.wmf"/><Relationship Id="rId3" Type="http://schemas.openxmlformats.org/officeDocument/2006/relationships/oleObject" Target="../embeddings/oleObject460.bin"/><Relationship Id="rId2" Type="http://schemas.openxmlformats.org/officeDocument/2006/relationships/image" Target="../media/image467.wmf"/><Relationship Id="rId1" Type="http://schemas.openxmlformats.org/officeDocument/2006/relationships/oleObject" Target="../embeddings/oleObject459.bin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1.jpeg"/><Relationship Id="rId2" Type="http://schemas.openxmlformats.org/officeDocument/2006/relationships/image" Target="../media/image470.wmf"/><Relationship Id="rId1" Type="http://schemas.openxmlformats.org/officeDocument/2006/relationships/oleObject" Target="../embeddings/oleObject461.bin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90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75.wmf"/><Relationship Id="rId6" Type="http://schemas.openxmlformats.org/officeDocument/2006/relationships/oleObject" Target="../embeddings/oleObject464.bin"/><Relationship Id="rId5" Type="http://schemas.openxmlformats.org/officeDocument/2006/relationships/image" Target="../media/image474.wmf"/><Relationship Id="rId4" Type="http://schemas.openxmlformats.org/officeDocument/2006/relationships/oleObject" Target="../embeddings/oleObject463.bin"/><Relationship Id="rId3" Type="http://schemas.openxmlformats.org/officeDocument/2006/relationships/image" Target="../media/image473.jpeg"/><Relationship Id="rId2" Type="http://schemas.openxmlformats.org/officeDocument/2006/relationships/image" Target="../media/image472.wmf"/><Relationship Id="rId1" Type="http://schemas.openxmlformats.org/officeDocument/2006/relationships/oleObject" Target="../embeddings/oleObject462.bin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9.png"/><Relationship Id="rId3" Type="http://schemas.openxmlformats.org/officeDocument/2006/relationships/image" Target="../media/image478.wmf"/><Relationship Id="rId2" Type="http://schemas.openxmlformats.org/officeDocument/2006/relationships/image" Target="../media/image477.jpeg"/><Relationship Id="rId1" Type="http://schemas.openxmlformats.org/officeDocument/2006/relationships/image" Target="../media/image476.jpe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wmf"/><Relationship Id="rId8" Type="http://schemas.openxmlformats.org/officeDocument/2006/relationships/oleObject" Target="../embeddings/oleObject468.bin"/><Relationship Id="rId7" Type="http://schemas.openxmlformats.org/officeDocument/2006/relationships/image" Target="../media/image483.jpeg"/><Relationship Id="rId6" Type="http://schemas.openxmlformats.org/officeDocument/2006/relationships/image" Target="../media/image482.wmf"/><Relationship Id="rId5" Type="http://schemas.openxmlformats.org/officeDocument/2006/relationships/oleObject" Target="../embeddings/oleObject467.bin"/><Relationship Id="rId4" Type="http://schemas.openxmlformats.org/officeDocument/2006/relationships/image" Target="../media/image481.wmf"/><Relationship Id="rId3" Type="http://schemas.openxmlformats.org/officeDocument/2006/relationships/oleObject" Target="../embeddings/oleObject466.bin"/><Relationship Id="rId2" Type="http://schemas.openxmlformats.org/officeDocument/2006/relationships/image" Target="../media/image480.wmf"/><Relationship Id="rId14" Type="http://schemas.openxmlformats.org/officeDocument/2006/relationships/vmlDrawing" Target="../drawings/vmlDrawing9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86.wmf"/><Relationship Id="rId11" Type="http://schemas.openxmlformats.org/officeDocument/2006/relationships/oleObject" Target="../embeddings/oleObject469.bin"/><Relationship Id="rId10" Type="http://schemas.openxmlformats.org/officeDocument/2006/relationships/image" Target="../media/image485.jpeg"/><Relationship Id="rId1" Type="http://schemas.openxmlformats.org/officeDocument/2006/relationships/oleObject" Target="../embeddings/oleObject465.bin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4.bin"/><Relationship Id="rId8" Type="http://schemas.openxmlformats.org/officeDocument/2006/relationships/image" Target="../media/image490.wmf"/><Relationship Id="rId7" Type="http://schemas.openxmlformats.org/officeDocument/2006/relationships/oleObject" Target="../embeddings/oleObject473.bin"/><Relationship Id="rId6" Type="http://schemas.openxmlformats.org/officeDocument/2006/relationships/image" Target="../media/image489.wmf"/><Relationship Id="rId5" Type="http://schemas.openxmlformats.org/officeDocument/2006/relationships/oleObject" Target="../embeddings/oleObject472.bin"/><Relationship Id="rId4" Type="http://schemas.openxmlformats.org/officeDocument/2006/relationships/image" Target="../media/image488.wmf"/><Relationship Id="rId3" Type="http://schemas.openxmlformats.org/officeDocument/2006/relationships/oleObject" Target="../embeddings/oleObject471.bin"/><Relationship Id="rId2" Type="http://schemas.openxmlformats.org/officeDocument/2006/relationships/image" Target="../media/image487.wmf"/><Relationship Id="rId14" Type="http://schemas.openxmlformats.org/officeDocument/2006/relationships/vmlDrawing" Target="../drawings/vmlDrawing92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92.wmf"/><Relationship Id="rId11" Type="http://schemas.openxmlformats.org/officeDocument/2006/relationships/oleObject" Target="../embeddings/oleObject475.bin"/><Relationship Id="rId10" Type="http://schemas.openxmlformats.org/officeDocument/2006/relationships/image" Target="../media/image491.wmf"/><Relationship Id="rId1" Type="http://schemas.openxmlformats.org/officeDocument/2006/relationships/oleObject" Target="../embeddings/oleObject470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95.wmf"/><Relationship Id="rId5" Type="http://schemas.openxmlformats.org/officeDocument/2006/relationships/oleObject" Target="../embeddings/oleObject478.bin"/><Relationship Id="rId4" Type="http://schemas.openxmlformats.org/officeDocument/2006/relationships/image" Target="../media/image494.wmf"/><Relationship Id="rId3" Type="http://schemas.openxmlformats.org/officeDocument/2006/relationships/oleObject" Target="../embeddings/oleObject477.bin"/><Relationship Id="rId2" Type="http://schemas.openxmlformats.org/officeDocument/2006/relationships/image" Target="../media/image493.wmf"/><Relationship Id="rId1" Type="http://schemas.openxmlformats.org/officeDocument/2006/relationships/oleObject" Target="../embeddings/oleObject476.bin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3.bin"/><Relationship Id="rId8" Type="http://schemas.openxmlformats.org/officeDocument/2006/relationships/image" Target="../media/image499.wmf"/><Relationship Id="rId7" Type="http://schemas.openxmlformats.org/officeDocument/2006/relationships/oleObject" Target="../embeddings/oleObject482.bin"/><Relationship Id="rId6" Type="http://schemas.openxmlformats.org/officeDocument/2006/relationships/image" Target="../media/image498.wmf"/><Relationship Id="rId5" Type="http://schemas.openxmlformats.org/officeDocument/2006/relationships/oleObject" Target="../embeddings/oleObject481.bin"/><Relationship Id="rId4" Type="http://schemas.openxmlformats.org/officeDocument/2006/relationships/image" Target="../media/image497.wmf"/><Relationship Id="rId3" Type="http://schemas.openxmlformats.org/officeDocument/2006/relationships/oleObject" Target="../embeddings/oleObject480.bin"/><Relationship Id="rId22" Type="http://schemas.openxmlformats.org/officeDocument/2006/relationships/vmlDrawing" Target="../drawings/vmlDrawing94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505.wmf"/><Relationship Id="rId2" Type="http://schemas.openxmlformats.org/officeDocument/2006/relationships/image" Target="../media/image496.wmf"/><Relationship Id="rId19" Type="http://schemas.openxmlformats.org/officeDocument/2006/relationships/oleObject" Target="../embeddings/oleObject488.bin"/><Relationship Id="rId18" Type="http://schemas.openxmlformats.org/officeDocument/2006/relationships/image" Target="../media/image504.wmf"/><Relationship Id="rId17" Type="http://schemas.openxmlformats.org/officeDocument/2006/relationships/oleObject" Target="../embeddings/oleObject487.bin"/><Relationship Id="rId16" Type="http://schemas.openxmlformats.org/officeDocument/2006/relationships/image" Target="../media/image503.wmf"/><Relationship Id="rId15" Type="http://schemas.openxmlformats.org/officeDocument/2006/relationships/oleObject" Target="../embeddings/oleObject486.bin"/><Relationship Id="rId14" Type="http://schemas.openxmlformats.org/officeDocument/2006/relationships/image" Target="../media/image502.wmf"/><Relationship Id="rId13" Type="http://schemas.openxmlformats.org/officeDocument/2006/relationships/oleObject" Target="../embeddings/oleObject485.bin"/><Relationship Id="rId12" Type="http://schemas.openxmlformats.org/officeDocument/2006/relationships/image" Target="../media/image501.wmf"/><Relationship Id="rId11" Type="http://schemas.openxmlformats.org/officeDocument/2006/relationships/oleObject" Target="../embeddings/oleObject484.bin"/><Relationship Id="rId10" Type="http://schemas.openxmlformats.org/officeDocument/2006/relationships/image" Target="../media/image500.wmf"/><Relationship Id="rId1" Type="http://schemas.openxmlformats.org/officeDocument/2006/relationships/oleObject" Target="../embeddings/oleObject479.bin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93.bin"/><Relationship Id="rId8" Type="http://schemas.openxmlformats.org/officeDocument/2006/relationships/image" Target="../media/image509.wmf"/><Relationship Id="rId7" Type="http://schemas.openxmlformats.org/officeDocument/2006/relationships/oleObject" Target="../embeddings/oleObject492.bin"/><Relationship Id="rId6" Type="http://schemas.openxmlformats.org/officeDocument/2006/relationships/image" Target="../media/image508.wmf"/><Relationship Id="rId5" Type="http://schemas.openxmlformats.org/officeDocument/2006/relationships/oleObject" Target="../embeddings/oleObject491.bin"/><Relationship Id="rId4" Type="http://schemas.openxmlformats.org/officeDocument/2006/relationships/image" Target="../media/image507.wmf"/><Relationship Id="rId3" Type="http://schemas.openxmlformats.org/officeDocument/2006/relationships/oleObject" Target="../embeddings/oleObject490.bin"/><Relationship Id="rId2" Type="http://schemas.openxmlformats.org/officeDocument/2006/relationships/image" Target="../media/image506.wmf"/><Relationship Id="rId18" Type="http://schemas.openxmlformats.org/officeDocument/2006/relationships/vmlDrawing" Target="../drawings/vmlDrawing95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513.wmf"/><Relationship Id="rId15" Type="http://schemas.openxmlformats.org/officeDocument/2006/relationships/oleObject" Target="../embeddings/oleObject496.bin"/><Relationship Id="rId14" Type="http://schemas.openxmlformats.org/officeDocument/2006/relationships/image" Target="../media/image512.wmf"/><Relationship Id="rId13" Type="http://schemas.openxmlformats.org/officeDocument/2006/relationships/oleObject" Target="../embeddings/oleObject495.bin"/><Relationship Id="rId12" Type="http://schemas.openxmlformats.org/officeDocument/2006/relationships/image" Target="../media/image511.wmf"/><Relationship Id="rId11" Type="http://schemas.openxmlformats.org/officeDocument/2006/relationships/oleObject" Target="../embeddings/oleObject494.bin"/><Relationship Id="rId10" Type="http://schemas.openxmlformats.org/officeDocument/2006/relationships/image" Target="../media/image510.wmf"/><Relationship Id="rId1" Type="http://schemas.openxmlformats.org/officeDocument/2006/relationships/oleObject" Target="../embeddings/oleObject489.bin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1.bin"/><Relationship Id="rId8" Type="http://schemas.openxmlformats.org/officeDocument/2006/relationships/image" Target="../media/image517.wmf"/><Relationship Id="rId7" Type="http://schemas.openxmlformats.org/officeDocument/2006/relationships/oleObject" Target="../embeddings/oleObject500.bin"/><Relationship Id="rId6" Type="http://schemas.openxmlformats.org/officeDocument/2006/relationships/image" Target="../media/image516.wmf"/><Relationship Id="rId5" Type="http://schemas.openxmlformats.org/officeDocument/2006/relationships/oleObject" Target="../embeddings/oleObject499.bin"/><Relationship Id="rId4" Type="http://schemas.openxmlformats.org/officeDocument/2006/relationships/image" Target="../media/image515.wmf"/><Relationship Id="rId3" Type="http://schemas.openxmlformats.org/officeDocument/2006/relationships/oleObject" Target="../embeddings/oleObject498.bin"/><Relationship Id="rId28" Type="http://schemas.openxmlformats.org/officeDocument/2006/relationships/vmlDrawing" Target="../drawings/vmlDrawing96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526.wmf"/><Relationship Id="rId25" Type="http://schemas.openxmlformats.org/officeDocument/2006/relationships/oleObject" Target="../embeddings/oleObject509.bin"/><Relationship Id="rId24" Type="http://schemas.openxmlformats.org/officeDocument/2006/relationships/image" Target="../media/image525.wmf"/><Relationship Id="rId23" Type="http://schemas.openxmlformats.org/officeDocument/2006/relationships/oleObject" Target="../embeddings/oleObject508.bin"/><Relationship Id="rId22" Type="http://schemas.openxmlformats.org/officeDocument/2006/relationships/image" Target="../media/image524.wmf"/><Relationship Id="rId21" Type="http://schemas.openxmlformats.org/officeDocument/2006/relationships/oleObject" Target="../embeddings/oleObject507.bin"/><Relationship Id="rId20" Type="http://schemas.openxmlformats.org/officeDocument/2006/relationships/image" Target="../media/image523.wmf"/><Relationship Id="rId2" Type="http://schemas.openxmlformats.org/officeDocument/2006/relationships/image" Target="../media/image514.wmf"/><Relationship Id="rId19" Type="http://schemas.openxmlformats.org/officeDocument/2006/relationships/oleObject" Target="../embeddings/oleObject506.bin"/><Relationship Id="rId18" Type="http://schemas.openxmlformats.org/officeDocument/2006/relationships/image" Target="../media/image522.wmf"/><Relationship Id="rId17" Type="http://schemas.openxmlformats.org/officeDocument/2006/relationships/oleObject" Target="../embeddings/oleObject505.bin"/><Relationship Id="rId16" Type="http://schemas.openxmlformats.org/officeDocument/2006/relationships/image" Target="../media/image521.wmf"/><Relationship Id="rId15" Type="http://schemas.openxmlformats.org/officeDocument/2006/relationships/oleObject" Target="../embeddings/oleObject504.bin"/><Relationship Id="rId14" Type="http://schemas.openxmlformats.org/officeDocument/2006/relationships/image" Target="../media/image520.wmf"/><Relationship Id="rId13" Type="http://schemas.openxmlformats.org/officeDocument/2006/relationships/oleObject" Target="../embeddings/oleObject503.bin"/><Relationship Id="rId12" Type="http://schemas.openxmlformats.org/officeDocument/2006/relationships/image" Target="../media/image519.wmf"/><Relationship Id="rId11" Type="http://schemas.openxmlformats.org/officeDocument/2006/relationships/oleObject" Target="../embeddings/oleObject502.bin"/><Relationship Id="rId10" Type="http://schemas.openxmlformats.org/officeDocument/2006/relationships/image" Target="../media/image518.wmf"/><Relationship Id="rId1" Type="http://schemas.openxmlformats.org/officeDocument/2006/relationships/oleObject" Target="../embeddings/oleObject497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14.bin"/><Relationship Id="rId22" Type="http://schemas.openxmlformats.org/officeDocument/2006/relationships/vmlDrawing" Target="../drawings/vmlDrawing5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6.png"/><Relationship Id="rId2" Type="http://schemas.openxmlformats.org/officeDocument/2006/relationships/image" Target="../media/image17.wmf"/><Relationship Id="rId19" Type="http://schemas.openxmlformats.org/officeDocument/2006/relationships/image" Target="../media/image25.png"/><Relationship Id="rId18" Type="http://schemas.openxmlformats.org/officeDocument/2006/relationships/image" Target="../media/image24.wmf"/><Relationship Id="rId17" Type="http://schemas.openxmlformats.org/officeDocument/2006/relationships/oleObject" Target="../embeddings/oleObject21.bin"/><Relationship Id="rId16" Type="http://schemas.openxmlformats.org/officeDocument/2006/relationships/image" Target="../media/image23.wmf"/><Relationship Id="rId15" Type="http://schemas.openxmlformats.org/officeDocument/2006/relationships/oleObject" Target="../embeddings/oleObject20.bin"/><Relationship Id="rId14" Type="http://schemas.openxmlformats.org/officeDocument/2006/relationships/image" Target="../media/image22.wmf"/><Relationship Id="rId13" Type="http://schemas.openxmlformats.org/officeDocument/2006/relationships/oleObject" Target="../embeddings/oleObject19.bin"/><Relationship Id="rId12" Type="http://schemas.openxmlformats.org/officeDocument/2006/relationships/image" Target="../media/image21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20.wmf"/><Relationship Id="rId1" Type="http://schemas.openxmlformats.org/officeDocument/2006/relationships/oleObject" Target="../embeddings/oleObject13.bin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7.jpe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jpeg"/><Relationship Id="rId8" Type="http://schemas.openxmlformats.org/officeDocument/2006/relationships/image" Target="../media/image531.wmf"/><Relationship Id="rId7" Type="http://schemas.openxmlformats.org/officeDocument/2006/relationships/oleObject" Target="../embeddings/oleObject513.bin"/><Relationship Id="rId6" Type="http://schemas.openxmlformats.org/officeDocument/2006/relationships/image" Target="../media/image530.emf"/><Relationship Id="rId5" Type="http://schemas.openxmlformats.org/officeDocument/2006/relationships/oleObject" Target="../embeddings/oleObject512.bin"/><Relationship Id="rId4" Type="http://schemas.openxmlformats.org/officeDocument/2006/relationships/image" Target="../media/image529.wmf"/><Relationship Id="rId3" Type="http://schemas.openxmlformats.org/officeDocument/2006/relationships/oleObject" Target="../embeddings/oleObject511.bin"/><Relationship Id="rId2" Type="http://schemas.openxmlformats.org/officeDocument/2006/relationships/image" Target="../media/image528.wmf"/><Relationship Id="rId17" Type="http://schemas.openxmlformats.org/officeDocument/2006/relationships/vmlDrawing" Target="../drawings/vmlDrawing97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534.wmf"/><Relationship Id="rId14" Type="http://schemas.openxmlformats.org/officeDocument/2006/relationships/oleObject" Target="../embeddings/oleObject516.bin"/><Relationship Id="rId13" Type="http://schemas.openxmlformats.org/officeDocument/2006/relationships/image" Target="../media/image533.wmf"/><Relationship Id="rId12" Type="http://schemas.openxmlformats.org/officeDocument/2006/relationships/oleObject" Target="../embeddings/oleObject515.bin"/><Relationship Id="rId11" Type="http://schemas.openxmlformats.org/officeDocument/2006/relationships/image" Target="../media/image532.wmf"/><Relationship Id="rId10" Type="http://schemas.openxmlformats.org/officeDocument/2006/relationships/oleObject" Target="../embeddings/oleObject514.bin"/><Relationship Id="rId1" Type="http://schemas.openxmlformats.org/officeDocument/2006/relationships/oleObject" Target="../embeddings/oleObject510.bin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1.bin"/><Relationship Id="rId8" Type="http://schemas.openxmlformats.org/officeDocument/2006/relationships/image" Target="../media/image538.wmf"/><Relationship Id="rId7" Type="http://schemas.openxmlformats.org/officeDocument/2006/relationships/oleObject" Target="../embeddings/oleObject520.bin"/><Relationship Id="rId6" Type="http://schemas.openxmlformats.org/officeDocument/2006/relationships/image" Target="../media/image537.wmf"/><Relationship Id="rId5" Type="http://schemas.openxmlformats.org/officeDocument/2006/relationships/oleObject" Target="../embeddings/oleObject519.bin"/><Relationship Id="rId4" Type="http://schemas.openxmlformats.org/officeDocument/2006/relationships/image" Target="../media/image536.wmf"/><Relationship Id="rId3" Type="http://schemas.openxmlformats.org/officeDocument/2006/relationships/oleObject" Target="../embeddings/oleObject518.bin"/><Relationship Id="rId24" Type="http://schemas.openxmlformats.org/officeDocument/2006/relationships/vmlDrawing" Target="../drawings/vmlDrawing98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545.wmf"/><Relationship Id="rId21" Type="http://schemas.openxmlformats.org/officeDocument/2006/relationships/oleObject" Target="../embeddings/oleObject527.bin"/><Relationship Id="rId20" Type="http://schemas.openxmlformats.org/officeDocument/2006/relationships/image" Target="../media/image544.wmf"/><Relationship Id="rId2" Type="http://schemas.openxmlformats.org/officeDocument/2006/relationships/image" Target="../media/image535.wmf"/><Relationship Id="rId19" Type="http://schemas.openxmlformats.org/officeDocument/2006/relationships/oleObject" Target="../embeddings/oleObject526.bin"/><Relationship Id="rId18" Type="http://schemas.openxmlformats.org/officeDocument/2006/relationships/image" Target="../media/image543.wmf"/><Relationship Id="rId17" Type="http://schemas.openxmlformats.org/officeDocument/2006/relationships/oleObject" Target="../embeddings/oleObject525.bin"/><Relationship Id="rId16" Type="http://schemas.openxmlformats.org/officeDocument/2006/relationships/image" Target="../media/image542.wmf"/><Relationship Id="rId15" Type="http://schemas.openxmlformats.org/officeDocument/2006/relationships/oleObject" Target="../embeddings/oleObject524.bin"/><Relationship Id="rId14" Type="http://schemas.openxmlformats.org/officeDocument/2006/relationships/image" Target="../media/image541.wmf"/><Relationship Id="rId13" Type="http://schemas.openxmlformats.org/officeDocument/2006/relationships/oleObject" Target="../embeddings/oleObject523.bin"/><Relationship Id="rId12" Type="http://schemas.openxmlformats.org/officeDocument/2006/relationships/image" Target="../media/image540.wmf"/><Relationship Id="rId11" Type="http://schemas.openxmlformats.org/officeDocument/2006/relationships/oleObject" Target="../embeddings/oleObject522.bin"/><Relationship Id="rId10" Type="http://schemas.openxmlformats.org/officeDocument/2006/relationships/image" Target="../media/image539.wmf"/><Relationship Id="rId1" Type="http://schemas.openxmlformats.org/officeDocument/2006/relationships/oleObject" Target="../embeddings/oleObject517.bin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2.bin"/><Relationship Id="rId8" Type="http://schemas.openxmlformats.org/officeDocument/2006/relationships/image" Target="../media/image549.wmf"/><Relationship Id="rId7" Type="http://schemas.openxmlformats.org/officeDocument/2006/relationships/oleObject" Target="../embeddings/oleObject531.bin"/><Relationship Id="rId6" Type="http://schemas.openxmlformats.org/officeDocument/2006/relationships/image" Target="../media/image548.wmf"/><Relationship Id="rId5" Type="http://schemas.openxmlformats.org/officeDocument/2006/relationships/oleObject" Target="../embeddings/oleObject530.bin"/><Relationship Id="rId4" Type="http://schemas.openxmlformats.org/officeDocument/2006/relationships/image" Target="../media/image547.wmf"/><Relationship Id="rId3" Type="http://schemas.openxmlformats.org/officeDocument/2006/relationships/oleObject" Target="../embeddings/oleObject529.bin"/><Relationship Id="rId2" Type="http://schemas.openxmlformats.org/officeDocument/2006/relationships/image" Target="../media/image546.wmf"/><Relationship Id="rId17" Type="http://schemas.openxmlformats.org/officeDocument/2006/relationships/vmlDrawing" Target="../drawings/vmlDrawing99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553.png"/><Relationship Id="rId14" Type="http://schemas.openxmlformats.org/officeDocument/2006/relationships/image" Target="../media/image552.wmf"/><Relationship Id="rId13" Type="http://schemas.openxmlformats.org/officeDocument/2006/relationships/oleObject" Target="../embeddings/oleObject534.bin"/><Relationship Id="rId12" Type="http://schemas.openxmlformats.org/officeDocument/2006/relationships/image" Target="../media/image551.wmf"/><Relationship Id="rId11" Type="http://schemas.openxmlformats.org/officeDocument/2006/relationships/oleObject" Target="../embeddings/oleObject533.bin"/><Relationship Id="rId10" Type="http://schemas.openxmlformats.org/officeDocument/2006/relationships/image" Target="../media/image550.wmf"/><Relationship Id="rId1" Type="http://schemas.openxmlformats.org/officeDocument/2006/relationships/oleObject" Target="../embeddings/oleObject528.bin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9.png"/><Relationship Id="rId2" Type="http://schemas.openxmlformats.org/officeDocument/2006/relationships/image" Target="../media/image554.wmf"/><Relationship Id="rId1" Type="http://schemas.openxmlformats.org/officeDocument/2006/relationships/oleObject" Target="../embeddings/oleObject535.bin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0.bin"/><Relationship Id="rId8" Type="http://schemas.openxmlformats.org/officeDocument/2006/relationships/image" Target="../media/image558.wmf"/><Relationship Id="rId7" Type="http://schemas.openxmlformats.org/officeDocument/2006/relationships/oleObject" Target="../embeddings/oleObject539.bin"/><Relationship Id="rId6" Type="http://schemas.openxmlformats.org/officeDocument/2006/relationships/image" Target="../media/image557.wmf"/><Relationship Id="rId5" Type="http://schemas.openxmlformats.org/officeDocument/2006/relationships/oleObject" Target="../embeddings/oleObject538.bin"/><Relationship Id="rId4" Type="http://schemas.openxmlformats.org/officeDocument/2006/relationships/image" Target="../media/image556.wmf"/><Relationship Id="rId3" Type="http://schemas.openxmlformats.org/officeDocument/2006/relationships/oleObject" Target="../embeddings/oleObject537.bin"/><Relationship Id="rId2" Type="http://schemas.openxmlformats.org/officeDocument/2006/relationships/image" Target="../media/image555.png"/><Relationship Id="rId14" Type="http://schemas.openxmlformats.org/officeDocument/2006/relationships/vmlDrawing" Target="../drawings/vmlDrawing10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60.wmf"/><Relationship Id="rId11" Type="http://schemas.openxmlformats.org/officeDocument/2006/relationships/oleObject" Target="../embeddings/oleObject541.bin"/><Relationship Id="rId10" Type="http://schemas.openxmlformats.org/officeDocument/2006/relationships/image" Target="../media/image559.wmf"/><Relationship Id="rId1" Type="http://schemas.openxmlformats.org/officeDocument/2006/relationships/oleObject" Target="../embeddings/oleObject536.bin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2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63.wmf"/><Relationship Id="rId5" Type="http://schemas.openxmlformats.org/officeDocument/2006/relationships/oleObject" Target="../embeddings/oleObject544.bin"/><Relationship Id="rId4" Type="http://schemas.openxmlformats.org/officeDocument/2006/relationships/image" Target="../media/image562.wmf"/><Relationship Id="rId3" Type="http://schemas.openxmlformats.org/officeDocument/2006/relationships/oleObject" Target="../embeddings/oleObject543.bin"/><Relationship Id="rId2" Type="http://schemas.openxmlformats.org/officeDocument/2006/relationships/image" Target="../media/image561.wmf"/><Relationship Id="rId1" Type="http://schemas.openxmlformats.org/officeDocument/2006/relationships/oleObject" Target="../embeddings/oleObject542.bin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64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3.xml"/><Relationship Id="rId1" Type="http://schemas.openxmlformats.org/officeDocument/2006/relationships/image" Target="../media/image275.GI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30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27.wmf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3.png"/><Relationship Id="rId13" Type="http://schemas.openxmlformats.org/officeDocument/2006/relationships/oleObject" Target="../embeddings/oleObject28.bin"/><Relationship Id="rId12" Type="http://schemas.openxmlformats.org/officeDocument/2006/relationships/image" Target="../media/image32.wmf"/><Relationship Id="rId11" Type="http://schemas.openxmlformats.org/officeDocument/2006/relationships/oleObject" Target="../embeddings/oleObject27.bin"/><Relationship Id="rId10" Type="http://schemas.openxmlformats.org/officeDocument/2006/relationships/image" Target="../media/image31.wmf"/><Relationship Id="rId1" Type="http://schemas.openxmlformats.org/officeDocument/2006/relationships/oleObject" Target="../embeddings/oleObject22.bin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5.wmf"/><Relationship Id="rId1" Type="http://schemas.openxmlformats.org/officeDocument/2006/relationships/oleObject" Target="../embeddings/oleObject545.bin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4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67.wmf"/><Relationship Id="rId4" Type="http://schemas.openxmlformats.org/officeDocument/2006/relationships/oleObject" Target="../embeddings/oleObject548.bin"/><Relationship Id="rId3" Type="http://schemas.openxmlformats.org/officeDocument/2006/relationships/oleObject" Target="../embeddings/oleObject547.bin"/><Relationship Id="rId2" Type="http://schemas.openxmlformats.org/officeDocument/2006/relationships/image" Target="../media/image566.wmf"/><Relationship Id="rId1" Type="http://schemas.openxmlformats.org/officeDocument/2006/relationships/oleObject" Target="../embeddings/oleObject546.bin"/></Relationships>
</file>

<file path=ppt/slides/_rels/slide13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5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68.wmf"/><Relationship Id="rId4" Type="http://schemas.openxmlformats.org/officeDocument/2006/relationships/oleObject" Target="../embeddings/oleObject551.bin"/><Relationship Id="rId3" Type="http://schemas.openxmlformats.org/officeDocument/2006/relationships/oleObject" Target="../embeddings/oleObject550.bin"/><Relationship Id="rId2" Type="http://schemas.openxmlformats.org/officeDocument/2006/relationships/image" Target="../media/image566.wmf"/><Relationship Id="rId1" Type="http://schemas.openxmlformats.org/officeDocument/2006/relationships/oleObject" Target="../embeddings/oleObject549.bin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6.bin"/><Relationship Id="rId8" Type="http://schemas.openxmlformats.org/officeDocument/2006/relationships/image" Target="../media/image80.wmf"/><Relationship Id="rId7" Type="http://schemas.openxmlformats.org/officeDocument/2006/relationships/oleObject" Target="../embeddings/oleObject555.bin"/><Relationship Id="rId6" Type="http://schemas.openxmlformats.org/officeDocument/2006/relationships/image" Target="../media/image571.wmf"/><Relationship Id="rId53" Type="http://schemas.openxmlformats.org/officeDocument/2006/relationships/vmlDrawing" Target="../drawings/vmlDrawing106.vml"/><Relationship Id="rId52" Type="http://schemas.openxmlformats.org/officeDocument/2006/relationships/slideLayout" Target="../slideLayouts/slideLayout7.xml"/><Relationship Id="rId51" Type="http://schemas.openxmlformats.org/officeDocument/2006/relationships/image" Target="../media/image589.wmf"/><Relationship Id="rId50" Type="http://schemas.openxmlformats.org/officeDocument/2006/relationships/oleObject" Target="../embeddings/oleObject579.bin"/><Relationship Id="rId5" Type="http://schemas.openxmlformats.org/officeDocument/2006/relationships/oleObject" Target="../embeddings/oleObject554.bin"/><Relationship Id="rId49" Type="http://schemas.openxmlformats.org/officeDocument/2006/relationships/oleObject" Target="../embeddings/oleObject578.bin"/><Relationship Id="rId48" Type="http://schemas.openxmlformats.org/officeDocument/2006/relationships/image" Target="../media/image588.wmf"/><Relationship Id="rId47" Type="http://schemas.openxmlformats.org/officeDocument/2006/relationships/oleObject" Target="../embeddings/oleObject577.bin"/><Relationship Id="rId46" Type="http://schemas.openxmlformats.org/officeDocument/2006/relationships/oleObject" Target="../embeddings/oleObject576.bin"/><Relationship Id="rId45" Type="http://schemas.openxmlformats.org/officeDocument/2006/relationships/image" Target="../media/image587.wmf"/><Relationship Id="rId44" Type="http://schemas.openxmlformats.org/officeDocument/2006/relationships/oleObject" Target="../embeddings/oleObject575.bin"/><Relationship Id="rId43" Type="http://schemas.openxmlformats.org/officeDocument/2006/relationships/image" Target="../media/image586.wmf"/><Relationship Id="rId42" Type="http://schemas.openxmlformats.org/officeDocument/2006/relationships/oleObject" Target="../embeddings/oleObject574.bin"/><Relationship Id="rId41" Type="http://schemas.openxmlformats.org/officeDocument/2006/relationships/oleObject" Target="../embeddings/oleObject573.bin"/><Relationship Id="rId40" Type="http://schemas.openxmlformats.org/officeDocument/2006/relationships/image" Target="../media/image585.wmf"/><Relationship Id="rId4" Type="http://schemas.openxmlformats.org/officeDocument/2006/relationships/image" Target="../media/image570.wmf"/><Relationship Id="rId39" Type="http://schemas.openxmlformats.org/officeDocument/2006/relationships/oleObject" Target="../embeddings/oleObject572.bin"/><Relationship Id="rId38" Type="http://schemas.openxmlformats.org/officeDocument/2006/relationships/oleObject" Target="../embeddings/oleObject571.bin"/><Relationship Id="rId37" Type="http://schemas.openxmlformats.org/officeDocument/2006/relationships/image" Target="../media/image584.wmf"/><Relationship Id="rId36" Type="http://schemas.openxmlformats.org/officeDocument/2006/relationships/oleObject" Target="../embeddings/oleObject570.bin"/><Relationship Id="rId35" Type="http://schemas.openxmlformats.org/officeDocument/2006/relationships/image" Target="../media/image583.wmf"/><Relationship Id="rId34" Type="http://schemas.openxmlformats.org/officeDocument/2006/relationships/oleObject" Target="../embeddings/oleObject569.bin"/><Relationship Id="rId33" Type="http://schemas.openxmlformats.org/officeDocument/2006/relationships/oleObject" Target="../embeddings/oleObject568.bin"/><Relationship Id="rId32" Type="http://schemas.openxmlformats.org/officeDocument/2006/relationships/image" Target="../media/image582.wmf"/><Relationship Id="rId31" Type="http://schemas.openxmlformats.org/officeDocument/2006/relationships/oleObject" Target="../embeddings/oleObject567.bin"/><Relationship Id="rId30" Type="http://schemas.openxmlformats.org/officeDocument/2006/relationships/image" Target="../media/image581.wmf"/><Relationship Id="rId3" Type="http://schemas.openxmlformats.org/officeDocument/2006/relationships/oleObject" Target="../embeddings/oleObject553.bin"/><Relationship Id="rId29" Type="http://schemas.openxmlformats.org/officeDocument/2006/relationships/oleObject" Target="../embeddings/oleObject566.bin"/><Relationship Id="rId28" Type="http://schemas.openxmlformats.org/officeDocument/2006/relationships/image" Target="../media/image580.wmf"/><Relationship Id="rId27" Type="http://schemas.openxmlformats.org/officeDocument/2006/relationships/oleObject" Target="../embeddings/oleObject565.bin"/><Relationship Id="rId26" Type="http://schemas.openxmlformats.org/officeDocument/2006/relationships/image" Target="../media/image579.wmf"/><Relationship Id="rId25" Type="http://schemas.openxmlformats.org/officeDocument/2006/relationships/oleObject" Target="../embeddings/oleObject564.bin"/><Relationship Id="rId24" Type="http://schemas.openxmlformats.org/officeDocument/2006/relationships/image" Target="../media/image578.wmf"/><Relationship Id="rId23" Type="http://schemas.openxmlformats.org/officeDocument/2006/relationships/oleObject" Target="../embeddings/oleObject563.bin"/><Relationship Id="rId22" Type="http://schemas.openxmlformats.org/officeDocument/2006/relationships/image" Target="../media/image577.wmf"/><Relationship Id="rId21" Type="http://schemas.openxmlformats.org/officeDocument/2006/relationships/oleObject" Target="../embeddings/oleObject562.bin"/><Relationship Id="rId20" Type="http://schemas.openxmlformats.org/officeDocument/2006/relationships/image" Target="../media/image576.wmf"/><Relationship Id="rId2" Type="http://schemas.openxmlformats.org/officeDocument/2006/relationships/image" Target="../media/image569.wmf"/><Relationship Id="rId19" Type="http://schemas.openxmlformats.org/officeDocument/2006/relationships/oleObject" Target="../embeddings/oleObject561.bin"/><Relationship Id="rId18" Type="http://schemas.openxmlformats.org/officeDocument/2006/relationships/image" Target="../media/image575.wmf"/><Relationship Id="rId17" Type="http://schemas.openxmlformats.org/officeDocument/2006/relationships/oleObject" Target="../embeddings/oleObject560.bin"/><Relationship Id="rId16" Type="http://schemas.openxmlformats.org/officeDocument/2006/relationships/image" Target="../media/image574.wmf"/><Relationship Id="rId15" Type="http://schemas.openxmlformats.org/officeDocument/2006/relationships/oleObject" Target="../embeddings/oleObject559.bin"/><Relationship Id="rId14" Type="http://schemas.openxmlformats.org/officeDocument/2006/relationships/image" Target="../media/image573.wmf"/><Relationship Id="rId13" Type="http://schemas.openxmlformats.org/officeDocument/2006/relationships/oleObject" Target="../embeddings/oleObject558.bin"/><Relationship Id="rId12" Type="http://schemas.openxmlformats.org/officeDocument/2006/relationships/image" Target="../media/image572.wmf"/><Relationship Id="rId11" Type="http://schemas.openxmlformats.org/officeDocument/2006/relationships/oleObject" Target="../embeddings/oleObject557.bin"/><Relationship Id="rId10" Type="http://schemas.openxmlformats.org/officeDocument/2006/relationships/image" Target="../media/image85.wmf"/><Relationship Id="rId1" Type="http://schemas.openxmlformats.org/officeDocument/2006/relationships/oleObject" Target="../embeddings/oleObject552.bin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4.bin"/><Relationship Id="rId8" Type="http://schemas.openxmlformats.org/officeDocument/2006/relationships/image" Target="../media/image593.wmf"/><Relationship Id="rId7" Type="http://schemas.openxmlformats.org/officeDocument/2006/relationships/oleObject" Target="../embeddings/oleObject583.bin"/><Relationship Id="rId6" Type="http://schemas.openxmlformats.org/officeDocument/2006/relationships/image" Target="../media/image592.wmf"/><Relationship Id="rId5" Type="http://schemas.openxmlformats.org/officeDocument/2006/relationships/oleObject" Target="../embeddings/oleObject582.bin"/><Relationship Id="rId4" Type="http://schemas.openxmlformats.org/officeDocument/2006/relationships/image" Target="../media/image591.wmf"/><Relationship Id="rId3" Type="http://schemas.openxmlformats.org/officeDocument/2006/relationships/oleObject" Target="../embeddings/oleObject581.bin"/><Relationship Id="rId20" Type="http://schemas.openxmlformats.org/officeDocument/2006/relationships/vmlDrawing" Target="../drawings/vmlDrawing107.vml"/><Relationship Id="rId2" Type="http://schemas.openxmlformats.org/officeDocument/2006/relationships/image" Target="../media/image590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598.wmf"/><Relationship Id="rId17" Type="http://schemas.openxmlformats.org/officeDocument/2006/relationships/oleObject" Target="../embeddings/oleObject588.bin"/><Relationship Id="rId16" Type="http://schemas.openxmlformats.org/officeDocument/2006/relationships/image" Target="../media/image597.wmf"/><Relationship Id="rId15" Type="http://schemas.openxmlformats.org/officeDocument/2006/relationships/oleObject" Target="../embeddings/oleObject587.bin"/><Relationship Id="rId14" Type="http://schemas.openxmlformats.org/officeDocument/2006/relationships/image" Target="../media/image596.wmf"/><Relationship Id="rId13" Type="http://schemas.openxmlformats.org/officeDocument/2006/relationships/oleObject" Target="../embeddings/oleObject586.bin"/><Relationship Id="rId12" Type="http://schemas.openxmlformats.org/officeDocument/2006/relationships/image" Target="../media/image595.wmf"/><Relationship Id="rId11" Type="http://schemas.openxmlformats.org/officeDocument/2006/relationships/oleObject" Target="../embeddings/oleObject585.bin"/><Relationship Id="rId10" Type="http://schemas.openxmlformats.org/officeDocument/2006/relationships/image" Target="../media/image594.wmf"/><Relationship Id="rId1" Type="http://schemas.openxmlformats.org/officeDocument/2006/relationships/oleObject" Target="../embeddings/oleObject580.bin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93.bin"/><Relationship Id="rId8" Type="http://schemas.openxmlformats.org/officeDocument/2006/relationships/image" Target="../media/image602.wmf"/><Relationship Id="rId7" Type="http://schemas.openxmlformats.org/officeDocument/2006/relationships/oleObject" Target="../embeddings/oleObject592.bin"/><Relationship Id="rId6" Type="http://schemas.openxmlformats.org/officeDocument/2006/relationships/image" Target="../media/image601.wmf"/><Relationship Id="rId5" Type="http://schemas.openxmlformats.org/officeDocument/2006/relationships/oleObject" Target="../embeddings/oleObject591.bin"/><Relationship Id="rId4" Type="http://schemas.openxmlformats.org/officeDocument/2006/relationships/image" Target="../media/image600.wmf"/><Relationship Id="rId32" Type="http://schemas.openxmlformats.org/officeDocument/2006/relationships/vmlDrawing" Target="../drawings/vmlDrawing108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612.wmf"/><Relationship Id="rId3" Type="http://schemas.openxmlformats.org/officeDocument/2006/relationships/oleObject" Target="../embeddings/oleObject590.bin"/><Relationship Id="rId29" Type="http://schemas.openxmlformats.org/officeDocument/2006/relationships/oleObject" Target="../embeddings/oleObject603.bin"/><Relationship Id="rId28" Type="http://schemas.openxmlformats.org/officeDocument/2006/relationships/image" Target="../media/image611.wmf"/><Relationship Id="rId27" Type="http://schemas.openxmlformats.org/officeDocument/2006/relationships/oleObject" Target="../embeddings/oleObject602.bin"/><Relationship Id="rId26" Type="http://schemas.openxmlformats.org/officeDocument/2006/relationships/image" Target="../media/image610.wmf"/><Relationship Id="rId25" Type="http://schemas.openxmlformats.org/officeDocument/2006/relationships/oleObject" Target="../embeddings/oleObject601.bin"/><Relationship Id="rId24" Type="http://schemas.openxmlformats.org/officeDocument/2006/relationships/image" Target="../media/image609.wmf"/><Relationship Id="rId23" Type="http://schemas.openxmlformats.org/officeDocument/2006/relationships/oleObject" Target="../embeddings/oleObject600.bin"/><Relationship Id="rId22" Type="http://schemas.openxmlformats.org/officeDocument/2006/relationships/image" Target="../media/image608.wmf"/><Relationship Id="rId21" Type="http://schemas.openxmlformats.org/officeDocument/2006/relationships/oleObject" Target="../embeddings/oleObject599.bin"/><Relationship Id="rId20" Type="http://schemas.openxmlformats.org/officeDocument/2006/relationships/image" Target="../media/image607.wmf"/><Relationship Id="rId2" Type="http://schemas.openxmlformats.org/officeDocument/2006/relationships/image" Target="../media/image599.wmf"/><Relationship Id="rId19" Type="http://schemas.openxmlformats.org/officeDocument/2006/relationships/oleObject" Target="../embeddings/oleObject598.bin"/><Relationship Id="rId18" Type="http://schemas.openxmlformats.org/officeDocument/2006/relationships/image" Target="../media/image606.wmf"/><Relationship Id="rId17" Type="http://schemas.openxmlformats.org/officeDocument/2006/relationships/oleObject" Target="../embeddings/oleObject597.bin"/><Relationship Id="rId16" Type="http://schemas.openxmlformats.org/officeDocument/2006/relationships/image" Target="../media/image605.wmf"/><Relationship Id="rId15" Type="http://schemas.openxmlformats.org/officeDocument/2006/relationships/oleObject" Target="../embeddings/oleObject596.bin"/><Relationship Id="rId14" Type="http://schemas.openxmlformats.org/officeDocument/2006/relationships/image" Target="../media/image604.wmf"/><Relationship Id="rId13" Type="http://schemas.openxmlformats.org/officeDocument/2006/relationships/oleObject" Target="../embeddings/oleObject595.bin"/><Relationship Id="rId12" Type="http://schemas.openxmlformats.org/officeDocument/2006/relationships/image" Target="../media/image603.wmf"/><Relationship Id="rId11" Type="http://schemas.openxmlformats.org/officeDocument/2006/relationships/oleObject" Target="../embeddings/oleObject594.bin"/><Relationship Id="rId10" Type="http://schemas.openxmlformats.org/officeDocument/2006/relationships/image" Target="../media/image80.wmf"/><Relationship Id="rId1" Type="http://schemas.openxmlformats.org/officeDocument/2006/relationships/oleObject" Target="../embeddings/oleObject589.bin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3.wmf"/><Relationship Id="rId1" Type="http://schemas.openxmlformats.org/officeDocument/2006/relationships/oleObject" Target="../embeddings/oleObject604.bin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617.wmf"/><Relationship Id="rId7" Type="http://schemas.openxmlformats.org/officeDocument/2006/relationships/oleObject" Target="../embeddings/oleObject608.bin"/><Relationship Id="rId6" Type="http://schemas.openxmlformats.org/officeDocument/2006/relationships/image" Target="../media/image616.wmf"/><Relationship Id="rId5" Type="http://schemas.openxmlformats.org/officeDocument/2006/relationships/oleObject" Target="../embeddings/oleObject607.bin"/><Relationship Id="rId4" Type="http://schemas.openxmlformats.org/officeDocument/2006/relationships/image" Target="../media/image615.wmf"/><Relationship Id="rId3" Type="http://schemas.openxmlformats.org/officeDocument/2006/relationships/oleObject" Target="../embeddings/oleObject606.bin"/><Relationship Id="rId2" Type="http://schemas.openxmlformats.org/officeDocument/2006/relationships/image" Target="../media/image614.emf"/><Relationship Id="rId10" Type="http://schemas.openxmlformats.org/officeDocument/2006/relationships/vmlDrawing" Target="../drawings/vmlDrawing110.vml"/><Relationship Id="rId1" Type="http://schemas.openxmlformats.org/officeDocument/2006/relationships/oleObject" Target="../embeddings/oleObject605.bin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3.bin"/><Relationship Id="rId8" Type="http://schemas.openxmlformats.org/officeDocument/2006/relationships/image" Target="../media/image621.wmf"/><Relationship Id="rId7" Type="http://schemas.openxmlformats.org/officeDocument/2006/relationships/oleObject" Target="../embeddings/oleObject612.bin"/><Relationship Id="rId6" Type="http://schemas.openxmlformats.org/officeDocument/2006/relationships/image" Target="../media/image620.wmf"/><Relationship Id="rId5" Type="http://schemas.openxmlformats.org/officeDocument/2006/relationships/oleObject" Target="../embeddings/oleObject611.bin"/><Relationship Id="rId4" Type="http://schemas.openxmlformats.org/officeDocument/2006/relationships/image" Target="../media/image619.wmf"/><Relationship Id="rId3" Type="http://schemas.openxmlformats.org/officeDocument/2006/relationships/oleObject" Target="../embeddings/oleObject610.bin"/><Relationship Id="rId2" Type="http://schemas.openxmlformats.org/officeDocument/2006/relationships/image" Target="../media/image618.wmf"/><Relationship Id="rId12" Type="http://schemas.openxmlformats.org/officeDocument/2006/relationships/vmlDrawing" Target="../drawings/vmlDrawing111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22.wmf"/><Relationship Id="rId1" Type="http://schemas.openxmlformats.org/officeDocument/2006/relationships/oleObject" Target="../embeddings/oleObject609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image" Target="../media/image37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5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34.wmf"/><Relationship Id="rId14" Type="http://schemas.openxmlformats.org/officeDocument/2006/relationships/vmlDrawing" Target="../drawings/vmlDrawing7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9.wmf"/><Relationship Id="rId11" Type="http://schemas.openxmlformats.org/officeDocument/2006/relationships/oleObject" Target="../embeddings/oleObject34.bin"/><Relationship Id="rId10" Type="http://schemas.openxmlformats.org/officeDocument/2006/relationships/image" Target="../media/image38.wmf"/><Relationship Id="rId1" Type="http://schemas.openxmlformats.org/officeDocument/2006/relationships/oleObject" Target="../embeddings/oleObject29.bin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4.wmf"/><Relationship Id="rId3" Type="http://schemas.openxmlformats.org/officeDocument/2006/relationships/oleObject" Target="../embeddings/oleObject615.bin"/><Relationship Id="rId2" Type="http://schemas.openxmlformats.org/officeDocument/2006/relationships/image" Target="../media/image623.wmf"/><Relationship Id="rId1" Type="http://schemas.openxmlformats.org/officeDocument/2006/relationships/oleObject" Target="../embeddings/oleObject614.bin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5.emf"/><Relationship Id="rId1" Type="http://schemas.openxmlformats.org/officeDocument/2006/relationships/oleObject" Target="../embeddings/oleObject616.bin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21.bin"/><Relationship Id="rId8" Type="http://schemas.openxmlformats.org/officeDocument/2006/relationships/image" Target="../media/image629.wmf"/><Relationship Id="rId7" Type="http://schemas.openxmlformats.org/officeDocument/2006/relationships/oleObject" Target="../embeddings/oleObject620.bin"/><Relationship Id="rId6" Type="http://schemas.openxmlformats.org/officeDocument/2006/relationships/image" Target="../media/image628.wmf"/><Relationship Id="rId5" Type="http://schemas.openxmlformats.org/officeDocument/2006/relationships/oleObject" Target="../embeddings/oleObject619.bin"/><Relationship Id="rId4" Type="http://schemas.openxmlformats.org/officeDocument/2006/relationships/image" Target="../media/image627.wmf"/><Relationship Id="rId3" Type="http://schemas.openxmlformats.org/officeDocument/2006/relationships/oleObject" Target="../embeddings/oleObject618.bin"/><Relationship Id="rId2" Type="http://schemas.openxmlformats.org/officeDocument/2006/relationships/image" Target="../media/image626.wmf"/><Relationship Id="rId18" Type="http://schemas.openxmlformats.org/officeDocument/2006/relationships/vmlDrawing" Target="../drawings/vmlDrawing114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33.wmf"/><Relationship Id="rId15" Type="http://schemas.openxmlformats.org/officeDocument/2006/relationships/oleObject" Target="../embeddings/oleObject624.bin"/><Relationship Id="rId14" Type="http://schemas.openxmlformats.org/officeDocument/2006/relationships/image" Target="../media/image632.wmf"/><Relationship Id="rId13" Type="http://schemas.openxmlformats.org/officeDocument/2006/relationships/oleObject" Target="../embeddings/oleObject623.bin"/><Relationship Id="rId12" Type="http://schemas.openxmlformats.org/officeDocument/2006/relationships/image" Target="../media/image631.wmf"/><Relationship Id="rId11" Type="http://schemas.openxmlformats.org/officeDocument/2006/relationships/oleObject" Target="../embeddings/oleObject622.bin"/><Relationship Id="rId10" Type="http://schemas.openxmlformats.org/officeDocument/2006/relationships/image" Target="../media/image630.wmf"/><Relationship Id="rId1" Type="http://schemas.openxmlformats.org/officeDocument/2006/relationships/oleObject" Target="../embeddings/oleObject617.bin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29.bin"/><Relationship Id="rId8" Type="http://schemas.openxmlformats.org/officeDocument/2006/relationships/image" Target="../media/image637.wmf"/><Relationship Id="rId7" Type="http://schemas.openxmlformats.org/officeDocument/2006/relationships/oleObject" Target="../embeddings/oleObject628.bin"/><Relationship Id="rId6" Type="http://schemas.openxmlformats.org/officeDocument/2006/relationships/image" Target="../media/image636.wmf"/><Relationship Id="rId5" Type="http://schemas.openxmlformats.org/officeDocument/2006/relationships/oleObject" Target="../embeddings/oleObject627.bin"/><Relationship Id="rId4" Type="http://schemas.openxmlformats.org/officeDocument/2006/relationships/image" Target="../media/image635.wmf"/><Relationship Id="rId30" Type="http://schemas.openxmlformats.org/officeDocument/2006/relationships/vmlDrawing" Target="../drawings/vmlDrawing115.vml"/><Relationship Id="rId3" Type="http://schemas.openxmlformats.org/officeDocument/2006/relationships/oleObject" Target="../embeddings/oleObject626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647.wmf"/><Relationship Id="rId27" Type="http://schemas.openxmlformats.org/officeDocument/2006/relationships/oleObject" Target="../embeddings/oleObject638.bin"/><Relationship Id="rId26" Type="http://schemas.openxmlformats.org/officeDocument/2006/relationships/image" Target="../media/image646.wmf"/><Relationship Id="rId25" Type="http://schemas.openxmlformats.org/officeDocument/2006/relationships/oleObject" Target="../embeddings/oleObject637.bin"/><Relationship Id="rId24" Type="http://schemas.openxmlformats.org/officeDocument/2006/relationships/image" Target="../media/image645.wmf"/><Relationship Id="rId23" Type="http://schemas.openxmlformats.org/officeDocument/2006/relationships/oleObject" Target="../embeddings/oleObject636.bin"/><Relationship Id="rId22" Type="http://schemas.openxmlformats.org/officeDocument/2006/relationships/image" Target="../media/image644.wmf"/><Relationship Id="rId21" Type="http://schemas.openxmlformats.org/officeDocument/2006/relationships/oleObject" Target="../embeddings/oleObject635.bin"/><Relationship Id="rId20" Type="http://schemas.openxmlformats.org/officeDocument/2006/relationships/image" Target="../media/image643.wmf"/><Relationship Id="rId2" Type="http://schemas.openxmlformats.org/officeDocument/2006/relationships/image" Target="../media/image634.wmf"/><Relationship Id="rId19" Type="http://schemas.openxmlformats.org/officeDocument/2006/relationships/oleObject" Target="../embeddings/oleObject634.bin"/><Relationship Id="rId18" Type="http://schemas.openxmlformats.org/officeDocument/2006/relationships/image" Target="../media/image642.wmf"/><Relationship Id="rId17" Type="http://schemas.openxmlformats.org/officeDocument/2006/relationships/oleObject" Target="../embeddings/oleObject633.bin"/><Relationship Id="rId16" Type="http://schemas.openxmlformats.org/officeDocument/2006/relationships/image" Target="../media/image641.wmf"/><Relationship Id="rId15" Type="http://schemas.openxmlformats.org/officeDocument/2006/relationships/oleObject" Target="../embeddings/oleObject632.bin"/><Relationship Id="rId14" Type="http://schemas.openxmlformats.org/officeDocument/2006/relationships/image" Target="../media/image640.wmf"/><Relationship Id="rId13" Type="http://schemas.openxmlformats.org/officeDocument/2006/relationships/oleObject" Target="../embeddings/oleObject631.bin"/><Relationship Id="rId12" Type="http://schemas.openxmlformats.org/officeDocument/2006/relationships/image" Target="../media/image639.wmf"/><Relationship Id="rId11" Type="http://schemas.openxmlformats.org/officeDocument/2006/relationships/oleObject" Target="../embeddings/oleObject630.bin"/><Relationship Id="rId10" Type="http://schemas.openxmlformats.org/officeDocument/2006/relationships/image" Target="../media/image638.wmf"/><Relationship Id="rId1" Type="http://schemas.openxmlformats.org/officeDocument/2006/relationships/oleObject" Target="../embeddings/oleObject625.bin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51.wmf"/><Relationship Id="rId7" Type="http://schemas.openxmlformats.org/officeDocument/2006/relationships/oleObject" Target="../embeddings/oleObject642.bin"/><Relationship Id="rId6" Type="http://schemas.openxmlformats.org/officeDocument/2006/relationships/image" Target="../media/image650.wmf"/><Relationship Id="rId5" Type="http://schemas.openxmlformats.org/officeDocument/2006/relationships/oleObject" Target="../embeddings/oleObject641.bin"/><Relationship Id="rId4" Type="http://schemas.openxmlformats.org/officeDocument/2006/relationships/image" Target="../media/image649.wmf"/><Relationship Id="rId3" Type="http://schemas.openxmlformats.org/officeDocument/2006/relationships/oleObject" Target="../embeddings/oleObject640.bin"/><Relationship Id="rId2" Type="http://schemas.openxmlformats.org/officeDocument/2006/relationships/image" Target="../media/image648.wmf"/><Relationship Id="rId10" Type="http://schemas.openxmlformats.org/officeDocument/2006/relationships/vmlDrawing" Target="../drawings/vmlDrawing116.vml"/><Relationship Id="rId1" Type="http://schemas.openxmlformats.org/officeDocument/2006/relationships/oleObject" Target="../embeddings/oleObject639.bin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47.bin"/><Relationship Id="rId8" Type="http://schemas.openxmlformats.org/officeDocument/2006/relationships/image" Target="../media/image655.wmf"/><Relationship Id="rId7" Type="http://schemas.openxmlformats.org/officeDocument/2006/relationships/oleObject" Target="../embeddings/oleObject646.bin"/><Relationship Id="rId6" Type="http://schemas.openxmlformats.org/officeDocument/2006/relationships/image" Target="../media/image654.wmf"/><Relationship Id="rId5" Type="http://schemas.openxmlformats.org/officeDocument/2006/relationships/oleObject" Target="../embeddings/oleObject645.bin"/><Relationship Id="rId4" Type="http://schemas.openxmlformats.org/officeDocument/2006/relationships/image" Target="../media/image653.wmf"/><Relationship Id="rId3" Type="http://schemas.openxmlformats.org/officeDocument/2006/relationships/oleObject" Target="../embeddings/oleObject644.bin"/><Relationship Id="rId2" Type="http://schemas.openxmlformats.org/officeDocument/2006/relationships/image" Target="../media/image652.wmf"/><Relationship Id="rId18" Type="http://schemas.openxmlformats.org/officeDocument/2006/relationships/vmlDrawing" Target="../drawings/vmlDrawing117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59.wmf"/><Relationship Id="rId15" Type="http://schemas.openxmlformats.org/officeDocument/2006/relationships/oleObject" Target="../embeddings/oleObject650.bin"/><Relationship Id="rId14" Type="http://schemas.openxmlformats.org/officeDocument/2006/relationships/image" Target="../media/image658.wmf"/><Relationship Id="rId13" Type="http://schemas.openxmlformats.org/officeDocument/2006/relationships/oleObject" Target="../embeddings/oleObject649.bin"/><Relationship Id="rId12" Type="http://schemas.openxmlformats.org/officeDocument/2006/relationships/image" Target="../media/image657.wmf"/><Relationship Id="rId11" Type="http://schemas.openxmlformats.org/officeDocument/2006/relationships/oleObject" Target="../embeddings/oleObject648.bin"/><Relationship Id="rId10" Type="http://schemas.openxmlformats.org/officeDocument/2006/relationships/image" Target="../media/image656.wmf"/><Relationship Id="rId1" Type="http://schemas.openxmlformats.org/officeDocument/2006/relationships/oleObject" Target="../embeddings/oleObject643.bin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audio" Target="../media/audio3.wav"/><Relationship Id="rId8" Type="http://schemas.openxmlformats.org/officeDocument/2006/relationships/image" Target="../media/image665.jpeg"/><Relationship Id="rId7" Type="http://schemas.openxmlformats.org/officeDocument/2006/relationships/image" Target="../media/image664.jpeg"/><Relationship Id="rId6" Type="http://schemas.openxmlformats.org/officeDocument/2006/relationships/image" Target="../media/image663.jpeg"/><Relationship Id="rId5" Type="http://schemas.openxmlformats.org/officeDocument/2006/relationships/image" Target="../media/image662.jpeg"/><Relationship Id="rId4" Type="http://schemas.openxmlformats.org/officeDocument/2006/relationships/image" Target="../media/image661.wmf"/><Relationship Id="rId3" Type="http://schemas.openxmlformats.org/officeDocument/2006/relationships/oleObject" Target="../embeddings/oleObject652.bin"/><Relationship Id="rId2" Type="http://schemas.openxmlformats.org/officeDocument/2006/relationships/image" Target="../media/image660.emf"/><Relationship Id="rId11" Type="http://schemas.openxmlformats.org/officeDocument/2006/relationships/vmlDrawing" Target="../drawings/vmlDrawing118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651.bin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56.bin"/><Relationship Id="rId8" Type="http://schemas.openxmlformats.org/officeDocument/2006/relationships/image" Target="../media/image670.wmf"/><Relationship Id="rId7" Type="http://schemas.openxmlformats.org/officeDocument/2006/relationships/oleObject" Target="../embeddings/oleObject655.bin"/><Relationship Id="rId6" Type="http://schemas.openxmlformats.org/officeDocument/2006/relationships/image" Target="../media/image669.wmf"/><Relationship Id="rId5" Type="http://schemas.openxmlformats.org/officeDocument/2006/relationships/oleObject" Target="../embeddings/oleObject654.bin"/><Relationship Id="rId4" Type="http://schemas.openxmlformats.org/officeDocument/2006/relationships/image" Target="../media/image668.wmf"/><Relationship Id="rId3" Type="http://schemas.openxmlformats.org/officeDocument/2006/relationships/oleObject" Target="../embeddings/oleObject653.bin"/><Relationship Id="rId2" Type="http://schemas.openxmlformats.org/officeDocument/2006/relationships/image" Target="../media/image667.jpeg"/><Relationship Id="rId15" Type="http://schemas.openxmlformats.org/officeDocument/2006/relationships/notesSlide" Target="../notesSlides/notesSlide1.xml"/><Relationship Id="rId14" Type="http://schemas.openxmlformats.org/officeDocument/2006/relationships/vmlDrawing" Target="../drawings/vmlDrawing119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72.wmf"/><Relationship Id="rId11" Type="http://schemas.openxmlformats.org/officeDocument/2006/relationships/oleObject" Target="../embeddings/oleObject657.bin"/><Relationship Id="rId10" Type="http://schemas.openxmlformats.org/officeDocument/2006/relationships/image" Target="../media/image671.wmf"/><Relationship Id="rId1" Type="http://schemas.openxmlformats.org/officeDocument/2006/relationships/image" Target="../media/image666.jpe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1.bin"/><Relationship Id="rId8" Type="http://schemas.openxmlformats.org/officeDocument/2006/relationships/image" Target="../media/image676.wmf"/><Relationship Id="rId7" Type="http://schemas.openxmlformats.org/officeDocument/2006/relationships/oleObject" Target="../embeddings/oleObject660.bin"/><Relationship Id="rId6" Type="http://schemas.openxmlformats.org/officeDocument/2006/relationships/image" Target="../media/image675.wmf"/><Relationship Id="rId5" Type="http://schemas.openxmlformats.org/officeDocument/2006/relationships/oleObject" Target="../embeddings/oleObject659.bin"/><Relationship Id="rId4" Type="http://schemas.openxmlformats.org/officeDocument/2006/relationships/image" Target="../media/image669.wmf"/><Relationship Id="rId3" Type="http://schemas.openxmlformats.org/officeDocument/2006/relationships/oleObject" Target="../embeddings/oleObject658.bin"/><Relationship Id="rId2" Type="http://schemas.openxmlformats.org/officeDocument/2006/relationships/image" Target="../media/image674.jpeg"/><Relationship Id="rId17" Type="http://schemas.openxmlformats.org/officeDocument/2006/relationships/notesSlide" Target="../notesSlides/notesSlide2.xml"/><Relationship Id="rId16" Type="http://schemas.openxmlformats.org/officeDocument/2006/relationships/vmlDrawing" Target="../drawings/vmlDrawing120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678.wmf"/><Relationship Id="rId13" Type="http://schemas.openxmlformats.org/officeDocument/2006/relationships/oleObject" Target="../embeddings/oleObject663.bin"/><Relationship Id="rId12" Type="http://schemas.openxmlformats.org/officeDocument/2006/relationships/image" Target="../media/image671.wmf"/><Relationship Id="rId11" Type="http://schemas.openxmlformats.org/officeDocument/2006/relationships/oleObject" Target="../embeddings/oleObject662.bin"/><Relationship Id="rId10" Type="http://schemas.openxmlformats.org/officeDocument/2006/relationships/image" Target="../media/image677.wmf"/><Relationship Id="rId1" Type="http://schemas.openxmlformats.org/officeDocument/2006/relationships/image" Target="../media/image673.jpeg"/></Relationships>
</file>

<file path=ppt/slides/_rels/slide1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12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80.wmf"/><Relationship Id="rId3" Type="http://schemas.openxmlformats.org/officeDocument/2006/relationships/oleObject" Target="../embeddings/oleObject665.bin"/><Relationship Id="rId2" Type="http://schemas.openxmlformats.org/officeDocument/2006/relationships/image" Target="../media/image679.wmf"/><Relationship Id="rId1" Type="http://schemas.openxmlformats.org/officeDocument/2006/relationships/oleObject" Target="../embeddings/oleObject664.bin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GIF"/><Relationship Id="rId4" Type="http://schemas.openxmlformats.org/officeDocument/2006/relationships/image" Target="../media/image41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40.wmf"/><Relationship Id="rId1" Type="http://schemas.openxmlformats.org/officeDocument/2006/relationships/oleObject" Target="../embeddings/oleObject35.bin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70.bin"/><Relationship Id="rId8" Type="http://schemas.openxmlformats.org/officeDocument/2006/relationships/image" Target="../media/image684.emf"/><Relationship Id="rId7" Type="http://schemas.openxmlformats.org/officeDocument/2006/relationships/oleObject" Target="../embeddings/oleObject669.bin"/><Relationship Id="rId6" Type="http://schemas.openxmlformats.org/officeDocument/2006/relationships/image" Target="../media/image683.emf"/><Relationship Id="rId5" Type="http://schemas.openxmlformats.org/officeDocument/2006/relationships/oleObject" Target="../embeddings/oleObject668.bin"/><Relationship Id="rId4" Type="http://schemas.openxmlformats.org/officeDocument/2006/relationships/image" Target="../media/image682.emf"/><Relationship Id="rId3" Type="http://schemas.openxmlformats.org/officeDocument/2006/relationships/oleObject" Target="../embeddings/oleObject667.bin"/><Relationship Id="rId2" Type="http://schemas.openxmlformats.org/officeDocument/2006/relationships/image" Target="../media/image681.emf"/><Relationship Id="rId14" Type="http://schemas.openxmlformats.org/officeDocument/2006/relationships/vmlDrawing" Target="../drawings/vmlDrawing122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86.emf"/><Relationship Id="rId11" Type="http://schemas.openxmlformats.org/officeDocument/2006/relationships/oleObject" Target="../embeddings/oleObject671.bin"/><Relationship Id="rId10" Type="http://schemas.openxmlformats.org/officeDocument/2006/relationships/image" Target="../media/image685.emf"/><Relationship Id="rId1" Type="http://schemas.openxmlformats.org/officeDocument/2006/relationships/oleObject" Target="../embeddings/oleObject666.bin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3.vml"/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3.wav"/><Relationship Id="rId6" Type="http://schemas.openxmlformats.org/officeDocument/2006/relationships/image" Target="../media/image689.emf"/><Relationship Id="rId5" Type="http://schemas.openxmlformats.org/officeDocument/2006/relationships/oleObject" Target="../embeddings/oleObject674.bin"/><Relationship Id="rId4" Type="http://schemas.openxmlformats.org/officeDocument/2006/relationships/image" Target="../media/image688.emf"/><Relationship Id="rId3" Type="http://schemas.openxmlformats.org/officeDocument/2006/relationships/oleObject" Target="../embeddings/oleObject673.bin"/><Relationship Id="rId2" Type="http://schemas.openxmlformats.org/officeDocument/2006/relationships/image" Target="../media/image687.emf"/><Relationship Id="rId1" Type="http://schemas.openxmlformats.org/officeDocument/2006/relationships/oleObject" Target="../embeddings/oleObject672.bin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91.jpeg"/><Relationship Id="rId2" Type="http://schemas.openxmlformats.org/officeDocument/2006/relationships/image" Target="../media/image690.emf"/><Relationship Id="rId1" Type="http://schemas.openxmlformats.org/officeDocument/2006/relationships/oleObject" Target="../embeddings/oleObject675.bin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43.wmf"/><Relationship Id="rId1" Type="http://schemas.openxmlformats.org/officeDocument/2006/relationships/oleObject" Target="../embeddings/oleObject37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46.wmf"/><Relationship Id="rId1" Type="http://schemas.openxmlformats.org/officeDocument/2006/relationships/oleObject" Target="../embeddings/oleObject39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GIF"/><Relationship Id="rId1" Type="http://schemas.openxmlformats.org/officeDocument/2006/relationships/hyperlink" Target="file:///C:\Documents%20and%20Settings\Administrator\Local%20Settings\Temp\Local%20Settings\Temp\360zip$Temp\360$0\&#27010;&#29575;&#31532;&#20108;&#31456;\&#27010;&#29575;2-1.pp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49.wmf"/><Relationship Id="rId1" Type="http://schemas.openxmlformats.org/officeDocument/2006/relationships/oleObject" Target="../embeddings/oleObject42.bin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3.v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3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52.wmf"/><Relationship Id="rId1" Type="http://schemas.openxmlformats.org/officeDocument/2006/relationships/oleObject" Target="../embeddings/oleObject45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e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55.wmf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.bin"/><Relationship Id="rId8" Type="http://schemas.openxmlformats.org/officeDocument/2006/relationships/image" Target="../media/image60.wmf"/><Relationship Id="rId7" Type="http://schemas.openxmlformats.org/officeDocument/2006/relationships/oleObject" Target="../embeddings/oleObject51.bin"/><Relationship Id="rId6" Type="http://schemas.openxmlformats.org/officeDocument/2006/relationships/image" Target="../media/image59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8.wmf"/><Relationship Id="rId3" Type="http://schemas.openxmlformats.org/officeDocument/2006/relationships/oleObject" Target="../embeddings/oleObject49.bin"/><Relationship Id="rId2" Type="http://schemas.openxmlformats.org/officeDocument/2006/relationships/image" Target="../media/image57.wmf"/><Relationship Id="rId18" Type="http://schemas.openxmlformats.org/officeDocument/2006/relationships/vmlDrawing" Target="../drawings/vmlDrawing15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4.wmf"/><Relationship Id="rId15" Type="http://schemas.openxmlformats.org/officeDocument/2006/relationships/oleObject" Target="../embeddings/oleObject55.bin"/><Relationship Id="rId14" Type="http://schemas.openxmlformats.org/officeDocument/2006/relationships/image" Target="../media/image63.wmf"/><Relationship Id="rId13" Type="http://schemas.openxmlformats.org/officeDocument/2006/relationships/oleObject" Target="../embeddings/oleObject54.bin"/><Relationship Id="rId12" Type="http://schemas.openxmlformats.org/officeDocument/2006/relationships/image" Target="../media/image62.wmf"/><Relationship Id="rId11" Type="http://schemas.openxmlformats.org/officeDocument/2006/relationships/oleObject" Target="../embeddings/oleObject53.bin"/><Relationship Id="rId10" Type="http://schemas.openxmlformats.org/officeDocument/2006/relationships/image" Target="../media/image61.wmf"/><Relationship Id="rId1" Type="http://schemas.openxmlformats.org/officeDocument/2006/relationships/oleObject" Target="../embeddings/oleObject48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68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67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66.wmf"/><Relationship Id="rId3" Type="http://schemas.openxmlformats.org/officeDocument/2006/relationships/oleObject" Target="../embeddings/oleObject57.bin"/><Relationship Id="rId2" Type="http://schemas.openxmlformats.org/officeDocument/2006/relationships/image" Target="../media/image65.emf"/><Relationship Id="rId10" Type="http://schemas.openxmlformats.org/officeDocument/2006/relationships/vmlDrawing" Target="../drawings/vmlDrawing16.vml"/><Relationship Id="rId1" Type="http://schemas.openxmlformats.org/officeDocument/2006/relationships/oleObject" Target="../embeddings/oleObject56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4.bin"/><Relationship Id="rId8" Type="http://schemas.openxmlformats.org/officeDocument/2006/relationships/image" Target="../media/image72.wmf"/><Relationship Id="rId7" Type="http://schemas.openxmlformats.org/officeDocument/2006/relationships/oleObject" Target="../embeddings/oleObject63.bin"/><Relationship Id="rId6" Type="http://schemas.openxmlformats.org/officeDocument/2006/relationships/image" Target="../media/image71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70.wmf"/><Relationship Id="rId3" Type="http://schemas.openxmlformats.org/officeDocument/2006/relationships/oleObject" Target="../embeddings/oleObject61.bin"/><Relationship Id="rId2" Type="http://schemas.openxmlformats.org/officeDocument/2006/relationships/image" Target="../media/image69.wmf"/><Relationship Id="rId14" Type="http://schemas.openxmlformats.org/officeDocument/2006/relationships/vmlDrawing" Target="../drawings/vmlDrawing17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4.wmf"/><Relationship Id="rId11" Type="http://schemas.openxmlformats.org/officeDocument/2006/relationships/oleObject" Target="../embeddings/oleObject65.bin"/><Relationship Id="rId10" Type="http://schemas.openxmlformats.org/officeDocument/2006/relationships/image" Target="../media/image73.wmf"/><Relationship Id="rId1" Type="http://schemas.openxmlformats.org/officeDocument/2006/relationships/oleObject" Target="../embeddings/oleObject60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slide" Target="slide20.xml"/><Relationship Id="rId2" Type="http://schemas.openxmlformats.org/officeDocument/2006/relationships/slide" Target="slide8.xml"/><Relationship Id="rId1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6.w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75.wmf"/><Relationship Id="rId1" Type="http://schemas.openxmlformats.org/officeDocument/2006/relationships/oleObject" Target="../embeddings/oleObject66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9.v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79.wmf"/><Relationship Id="rId6" Type="http://schemas.openxmlformats.org/officeDocument/2006/relationships/oleObject" Target="../embeddings/oleObject71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70.bin"/><Relationship Id="rId3" Type="http://schemas.openxmlformats.org/officeDocument/2006/relationships/oleObject" Target="../embeddings/oleObject69.bin"/><Relationship Id="rId2" Type="http://schemas.openxmlformats.org/officeDocument/2006/relationships/image" Target="../media/image77.wmf"/><Relationship Id="rId1" Type="http://schemas.openxmlformats.org/officeDocument/2006/relationships/oleObject" Target="../embeddings/oleObject68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.bin"/><Relationship Id="rId8" Type="http://schemas.openxmlformats.org/officeDocument/2006/relationships/image" Target="../media/image83.wmf"/><Relationship Id="rId7" Type="http://schemas.openxmlformats.org/officeDocument/2006/relationships/oleObject" Target="../embeddings/oleObject75.bin"/><Relationship Id="rId6" Type="http://schemas.openxmlformats.org/officeDocument/2006/relationships/image" Target="../media/image82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81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80.wmf"/><Relationship Id="rId14" Type="http://schemas.openxmlformats.org/officeDocument/2006/relationships/vmlDrawing" Target="../drawings/vmlDrawing20.vml"/><Relationship Id="rId13" Type="http://schemas.openxmlformats.org/officeDocument/2006/relationships/slideLayout" Target="../slideLayouts/slideLayout20.xml"/><Relationship Id="rId12" Type="http://schemas.openxmlformats.org/officeDocument/2006/relationships/image" Target="../media/image85.wmf"/><Relationship Id="rId11" Type="http://schemas.openxmlformats.org/officeDocument/2006/relationships/oleObject" Target="../embeddings/oleObject77.bin"/><Relationship Id="rId10" Type="http://schemas.openxmlformats.org/officeDocument/2006/relationships/image" Target="../media/image84.wmf"/><Relationship Id="rId1" Type="http://schemas.openxmlformats.org/officeDocument/2006/relationships/oleObject" Target="../embeddings/oleObject72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2.bin"/><Relationship Id="rId8" Type="http://schemas.openxmlformats.org/officeDocument/2006/relationships/image" Target="../media/image89.wmf"/><Relationship Id="rId7" Type="http://schemas.openxmlformats.org/officeDocument/2006/relationships/oleObject" Target="../embeddings/oleObject81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87.wmf"/><Relationship Id="rId3" Type="http://schemas.openxmlformats.org/officeDocument/2006/relationships/oleObject" Target="../embeddings/oleObject79.bin"/><Relationship Id="rId20" Type="http://schemas.openxmlformats.org/officeDocument/2006/relationships/vmlDrawing" Target="../drawings/vmlDrawing21.vml"/><Relationship Id="rId2" Type="http://schemas.openxmlformats.org/officeDocument/2006/relationships/image" Target="../media/image86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94.wmf"/><Relationship Id="rId17" Type="http://schemas.openxmlformats.org/officeDocument/2006/relationships/oleObject" Target="../embeddings/oleObject86.bin"/><Relationship Id="rId16" Type="http://schemas.openxmlformats.org/officeDocument/2006/relationships/image" Target="../media/image93.wmf"/><Relationship Id="rId15" Type="http://schemas.openxmlformats.org/officeDocument/2006/relationships/oleObject" Target="../embeddings/oleObject85.bin"/><Relationship Id="rId14" Type="http://schemas.openxmlformats.org/officeDocument/2006/relationships/image" Target="../media/image92.wmf"/><Relationship Id="rId13" Type="http://schemas.openxmlformats.org/officeDocument/2006/relationships/oleObject" Target="../embeddings/oleObject84.bin"/><Relationship Id="rId12" Type="http://schemas.openxmlformats.org/officeDocument/2006/relationships/image" Target="../media/image91.wmf"/><Relationship Id="rId11" Type="http://schemas.openxmlformats.org/officeDocument/2006/relationships/oleObject" Target="../embeddings/oleObject83.bin"/><Relationship Id="rId10" Type="http://schemas.openxmlformats.org/officeDocument/2006/relationships/image" Target="../media/image90.wmf"/><Relationship Id="rId1" Type="http://schemas.openxmlformats.org/officeDocument/2006/relationships/oleObject" Target="../embeddings/oleObject78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1.bin"/><Relationship Id="rId8" Type="http://schemas.openxmlformats.org/officeDocument/2006/relationships/image" Target="../media/image98.wmf"/><Relationship Id="rId7" Type="http://schemas.openxmlformats.org/officeDocument/2006/relationships/oleObject" Target="../embeddings/oleObject90.bin"/><Relationship Id="rId6" Type="http://schemas.openxmlformats.org/officeDocument/2006/relationships/image" Target="../media/image97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96.wmf"/><Relationship Id="rId3" Type="http://schemas.openxmlformats.org/officeDocument/2006/relationships/oleObject" Target="../embeddings/oleObject88.bin"/><Relationship Id="rId24" Type="http://schemas.openxmlformats.org/officeDocument/2006/relationships/vmlDrawing" Target="../drawings/vmlDrawing22.vml"/><Relationship Id="rId23" Type="http://schemas.openxmlformats.org/officeDocument/2006/relationships/slideLayout" Target="../slideLayouts/slideLayout21.xml"/><Relationship Id="rId22" Type="http://schemas.openxmlformats.org/officeDocument/2006/relationships/image" Target="../media/image105.wmf"/><Relationship Id="rId21" Type="http://schemas.openxmlformats.org/officeDocument/2006/relationships/oleObject" Target="../embeddings/oleObject97.bin"/><Relationship Id="rId20" Type="http://schemas.openxmlformats.org/officeDocument/2006/relationships/image" Target="../media/image104.wmf"/><Relationship Id="rId2" Type="http://schemas.openxmlformats.org/officeDocument/2006/relationships/image" Target="../media/image95.wmf"/><Relationship Id="rId19" Type="http://schemas.openxmlformats.org/officeDocument/2006/relationships/oleObject" Target="../embeddings/oleObject96.bin"/><Relationship Id="rId18" Type="http://schemas.openxmlformats.org/officeDocument/2006/relationships/image" Target="../media/image103.wmf"/><Relationship Id="rId17" Type="http://schemas.openxmlformats.org/officeDocument/2006/relationships/oleObject" Target="../embeddings/oleObject95.bin"/><Relationship Id="rId16" Type="http://schemas.openxmlformats.org/officeDocument/2006/relationships/image" Target="../media/image102.wmf"/><Relationship Id="rId15" Type="http://schemas.openxmlformats.org/officeDocument/2006/relationships/oleObject" Target="../embeddings/oleObject94.bin"/><Relationship Id="rId14" Type="http://schemas.openxmlformats.org/officeDocument/2006/relationships/image" Target="../media/image101.wmf"/><Relationship Id="rId13" Type="http://schemas.openxmlformats.org/officeDocument/2006/relationships/oleObject" Target="../embeddings/oleObject93.bin"/><Relationship Id="rId12" Type="http://schemas.openxmlformats.org/officeDocument/2006/relationships/image" Target="../media/image100.wmf"/><Relationship Id="rId11" Type="http://schemas.openxmlformats.org/officeDocument/2006/relationships/oleObject" Target="../embeddings/oleObject92.bin"/><Relationship Id="rId10" Type="http://schemas.openxmlformats.org/officeDocument/2006/relationships/image" Target="../media/image99.wmf"/><Relationship Id="rId1" Type="http://schemas.openxmlformats.org/officeDocument/2006/relationships/oleObject" Target="../embeddings/oleObject87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2.bin"/><Relationship Id="rId8" Type="http://schemas.openxmlformats.org/officeDocument/2006/relationships/image" Target="../media/image102.wmf"/><Relationship Id="rId7" Type="http://schemas.openxmlformats.org/officeDocument/2006/relationships/oleObject" Target="../embeddings/oleObject101.bin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00.wmf"/><Relationship Id="rId3" Type="http://schemas.openxmlformats.org/officeDocument/2006/relationships/oleObject" Target="../embeddings/oleObject99.bin"/><Relationship Id="rId2" Type="http://schemas.openxmlformats.org/officeDocument/2006/relationships/image" Target="../media/image106.wmf"/><Relationship Id="rId16" Type="http://schemas.openxmlformats.org/officeDocument/2006/relationships/vmlDrawing" Target="../drawings/vmlDrawing23.vml"/><Relationship Id="rId15" Type="http://schemas.openxmlformats.org/officeDocument/2006/relationships/slideLayout" Target="../slideLayouts/slideLayout21.xml"/><Relationship Id="rId14" Type="http://schemas.openxmlformats.org/officeDocument/2006/relationships/image" Target="../media/image108.wmf"/><Relationship Id="rId13" Type="http://schemas.openxmlformats.org/officeDocument/2006/relationships/oleObject" Target="../embeddings/oleObject104.bin"/><Relationship Id="rId12" Type="http://schemas.openxmlformats.org/officeDocument/2006/relationships/image" Target="../media/image107.wmf"/><Relationship Id="rId11" Type="http://schemas.openxmlformats.org/officeDocument/2006/relationships/oleObject" Target="../embeddings/oleObject103.bin"/><Relationship Id="rId10" Type="http://schemas.openxmlformats.org/officeDocument/2006/relationships/image" Target="../media/image103.wmf"/><Relationship Id="rId1" Type="http://schemas.openxmlformats.org/officeDocument/2006/relationships/oleObject" Target="../embeddings/oleObject98.bin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4.v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105.bin"/><Relationship Id="rId3" Type="http://schemas.openxmlformats.org/officeDocument/2006/relationships/image" Target="../media/image111.wmf"/><Relationship Id="rId2" Type="http://schemas.openxmlformats.org/officeDocument/2006/relationships/image" Target="../media/image110.GIF"/><Relationship Id="rId1" Type="http://schemas.openxmlformats.org/officeDocument/2006/relationships/image" Target="../media/image109.GIF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0.bin"/><Relationship Id="rId8" Type="http://schemas.openxmlformats.org/officeDocument/2006/relationships/image" Target="../media/image115.wmf"/><Relationship Id="rId7" Type="http://schemas.openxmlformats.org/officeDocument/2006/relationships/oleObject" Target="../embeddings/oleObject109.bin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13.wmf"/><Relationship Id="rId3" Type="http://schemas.openxmlformats.org/officeDocument/2006/relationships/oleObject" Target="../embeddings/oleObject107.bin"/><Relationship Id="rId2" Type="http://schemas.openxmlformats.org/officeDocument/2006/relationships/image" Target="../media/image112.wmf"/><Relationship Id="rId18" Type="http://schemas.openxmlformats.org/officeDocument/2006/relationships/vmlDrawing" Target="../drawings/vmlDrawing25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19.wmf"/><Relationship Id="rId15" Type="http://schemas.openxmlformats.org/officeDocument/2006/relationships/oleObject" Target="../embeddings/oleObject113.bin"/><Relationship Id="rId14" Type="http://schemas.openxmlformats.org/officeDocument/2006/relationships/image" Target="../media/image118.wmf"/><Relationship Id="rId13" Type="http://schemas.openxmlformats.org/officeDocument/2006/relationships/oleObject" Target="../embeddings/oleObject112.bin"/><Relationship Id="rId12" Type="http://schemas.openxmlformats.org/officeDocument/2006/relationships/image" Target="../media/image117.wmf"/><Relationship Id="rId11" Type="http://schemas.openxmlformats.org/officeDocument/2006/relationships/oleObject" Target="../embeddings/oleObject111.bin"/><Relationship Id="rId10" Type="http://schemas.openxmlformats.org/officeDocument/2006/relationships/image" Target="../media/image116.wmf"/><Relationship Id="rId1" Type="http://schemas.openxmlformats.org/officeDocument/2006/relationships/oleObject" Target="../embeddings/oleObject106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3.wmf"/><Relationship Id="rId7" Type="http://schemas.openxmlformats.org/officeDocument/2006/relationships/oleObject" Target="../embeddings/oleObject117.bin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21.wmf"/><Relationship Id="rId3" Type="http://schemas.openxmlformats.org/officeDocument/2006/relationships/oleObject" Target="../embeddings/oleObject115.bin"/><Relationship Id="rId2" Type="http://schemas.openxmlformats.org/officeDocument/2006/relationships/image" Target="../media/image120.wmf"/><Relationship Id="rId10" Type="http://schemas.openxmlformats.org/officeDocument/2006/relationships/vmlDrawing" Target="../drawings/vmlDrawing26.vml"/><Relationship Id="rId1" Type="http://schemas.openxmlformats.org/officeDocument/2006/relationships/oleObject" Target="../embeddings/oleObject114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emf"/><Relationship Id="rId1" Type="http://schemas.openxmlformats.org/officeDocument/2006/relationships/oleObject" Target="../embeddings/oleObject118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121.bin"/><Relationship Id="rId4" Type="http://schemas.openxmlformats.org/officeDocument/2006/relationships/image" Target="../media/image126.wmf"/><Relationship Id="rId3" Type="http://schemas.openxmlformats.org/officeDocument/2006/relationships/oleObject" Target="../embeddings/oleObject120.bin"/><Relationship Id="rId2" Type="http://schemas.openxmlformats.org/officeDocument/2006/relationships/image" Target="../media/image125.wmf"/><Relationship Id="rId1" Type="http://schemas.openxmlformats.org/officeDocument/2006/relationships/oleObject" Target="../embeddings/oleObject119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6.bin"/><Relationship Id="rId8" Type="http://schemas.openxmlformats.org/officeDocument/2006/relationships/image" Target="../media/image131.wmf"/><Relationship Id="rId7" Type="http://schemas.openxmlformats.org/officeDocument/2006/relationships/oleObject" Target="../embeddings/oleObject125.bin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29.wmf"/><Relationship Id="rId3" Type="http://schemas.openxmlformats.org/officeDocument/2006/relationships/oleObject" Target="../embeddings/oleObject123.bin"/><Relationship Id="rId21" Type="http://schemas.openxmlformats.org/officeDocument/2006/relationships/vmlDrawing" Target="../drawings/vmlDrawing29.vml"/><Relationship Id="rId20" Type="http://schemas.openxmlformats.org/officeDocument/2006/relationships/slideLayout" Target="../slideLayouts/slideLayout21.xml"/><Relationship Id="rId2" Type="http://schemas.openxmlformats.org/officeDocument/2006/relationships/image" Target="../media/image128.wmf"/><Relationship Id="rId19" Type="http://schemas.openxmlformats.org/officeDocument/2006/relationships/image" Target="../media/image137.jpeg"/><Relationship Id="rId18" Type="http://schemas.openxmlformats.org/officeDocument/2006/relationships/image" Target="../media/image136.wmf"/><Relationship Id="rId17" Type="http://schemas.openxmlformats.org/officeDocument/2006/relationships/oleObject" Target="../embeddings/oleObject130.bin"/><Relationship Id="rId16" Type="http://schemas.openxmlformats.org/officeDocument/2006/relationships/image" Target="../media/image135.wmf"/><Relationship Id="rId15" Type="http://schemas.openxmlformats.org/officeDocument/2006/relationships/oleObject" Target="../embeddings/oleObject129.bin"/><Relationship Id="rId14" Type="http://schemas.openxmlformats.org/officeDocument/2006/relationships/image" Target="../media/image134.wmf"/><Relationship Id="rId13" Type="http://schemas.openxmlformats.org/officeDocument/2006/relationships/oleObject" Target="../embeddings/oleObject128.bin"/><Relationship Id="rId12" Type="http://schemas.openxmlformats.org/officeDocument/2006/relationships/image" Target="../media/image133.wmf"/><Relationship Id="rId11" Type="http://schemas.openxmlformats.org/officeDocument/2006/relationships/oleObject" Target="../embeddings/oleObject127.bin"/><Relationship Id="rId10" Type="http://schemas.openxmlformats.org/officeDocument/2006/relationships/image" Target="../media/image132.wmf"/><Relationship Id="rId1" Type="http://schemas.openxmlformats.org/officeDocument/2006/relationships/oleObject" Target="../embeddings/oleObject122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0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139.wmf"/><Relationship Id="rId3" Type="http://schemas.openxmlformats.org/officeDocument/2006/relationships/oleObject" Target="../embeddings/oleObject132.bin"/><Relationship Id="rId2" Type="http://schemas.openxmlformats.org/officeDocument/2006/relationships/image" Target="../media/image138.wmf"/><Relationship Id="rId1" Type="http://schemas.openxmlformats.org/officeDocument/2006/relationships/oleObject" Target="../embeddings/oleObject131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44.wmf"/><Relationship Id="rId7" Type="http://schemas.openxmlformats.org/officeDocument/2006/relationships/oleObject" Target="../embeddings/oleObject137.bin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42.wmf"/><Relationship Id="rId3" Type="http://schemas.openxmlformats.org/officeDocument/2006/relationships/oleObject" Target="../embeddings/oleObject135.bin"/><Relationship Id="rId2" Type="http://schemas.openxmlformats.org/officeDocument/2006/relationships/image" Target="../media/image141.wmf"/><Relationship Id="rId10" Type="http://schemas.openxmlformats.org/officeDocument/2006/relationships/vmlDrawing" Target="../drawings/vmlDrawing31.vml"/><Relationship Id="rId1" Type="http://schemas.openxmlformats.org/officeDocument/2006/relationships/oleObject" Target="../embeddings/oleObject134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2.bin"/><Relationship Id="rId8" Type="http://schemas.openxmlformats.org/officeDocument/2006/relationships/image" Target="../media/image148.wmf"/><Relationship Id="rId7" Type="http://schemas.openxmlformats.org/officeDocument/2006/relationships/oleObject" Target="../embeddings/oleObject141.bin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46.wmf"/><Relationship Id="rId3" Type="http://schemas.openxmlformats.org/officeDocument/2006/relationships/oleObject" Target="../embeddings/oleObject139.bin"/><Relationship Id="rId2" Type="http://schemas.openxmlformats.org/officeDocument/2006/relationships/image" Target="../media/image145.wmf"/><Relationship Id="rId18" Type="http://schemas.openxmlformats.org/officeDocument/2006/relationships/vmlDrawing" Target="../drawings/vmlDrawing32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52.wmf"/><Relationship Id="rId15" Type="http://schemas.openxmlformats.org/officeDocument/2006/relationships/oleObject" Target="../embeddings/oleObject145.bin"/><Relationship Id="rId14" Type="http://schemas.openxmlformats.org/officeDocument/2006/relationships/image" Target="../media/image151.wmf"/><Relationship Id="rId13" Type="http://schemas.openxmlformats.org/officeDocument/2006/relationships/oleObject" Target="../embeddings/oleObject144.bin"/><Relationship Id="rId12" Type="http://schemas.openxmlformats.org/officeDocument/2006/relationships/image" Target="../media/image150.wmf"/><Relationship Id="rId11" Type="http://schemas.openxmlformats.org/officeDocument/2006/relationships/oleObject" Target="../embeddings/oleObject143.bin"/><Relationship Id="rId10" Type="http://schemas.openxmlformats.org/officeDocument/2006/relationships/image" Target="../media/image149.wmf"/><Relationship Id="rId1" Type="http://schemas.openxmlformats.org/officeDocument/2006/relationships/oleObject" Target="../embeddings/oleObject138.bin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jpeg"/><Relationship Id="rId2" Type="http://schemas.openxmlformats.org/officeDocument/2006/relationships/image" Target="../media/image153.wmf"/><Relationship Id="rId1" Type="http://schemas.openxmlformats.org/officeDocument/2006/relationships/oleObject" Target="../embeddings/oleObject146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4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47.bin"/><Relationship Id="rId3" Type="http://schemas.openxmlformats.org/officeDocument/2006/relationships/image" Target="../media/image155.png"/><Relationship Id="rId2" Type="http://schemas.microsoft.com/office/2007/relationships/media" Target="file:///D:\&#31532;&#20108;&#31456;\&#31532;&#20108;&#33410;%20&#31163;&#25955;&#22411;&#38543;&#26426;&#21464;&#37327;&#21450;&#20854;&#20998;&#24067;&#24459;\2-2&#27850;&#26494;&#20998;&#24067;&#36924;&#36817;&#20108;&#39033;&#20998;&#24067;.wmv" TargetMode="External"/><Relationship Id="rId1" Type="http://schemas.openxmlformats.org/officeDocument/2006/relationships/video" Target="file:///D:\&#31532;&#20108;&#31456;\&#31532;&#20108;&#33410;%20&#31163;&#25955;&#22411;&#38543;&#26426;&#21464;&#37327;&#21450;&#20854;&#20998;&#24067;&#24459;\2-2&#27850;&#26494;&#20998;&#24067;&#36924;&#36817;&#20108;&#39033;&#20998;&#24067;.wmv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2.bin"/><Relationship Id="rId8" Type="http://schemas.openxmlformats.org/officeDocument/2006/relationships/image" Target="../media/image160.wmf"/><Relationship Id="rId7" Type="http://schemas.openxmlformats.org/officeDocument/2006/relationships/oleObject" Target="../embeddings/oleObject151.bin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158.wmf"/><Relationship Id="rId3" Type="http://schemas.openxmlformats.org/officeDocument/2006/relationships/oleObject" Target="../embeddings/oleObject149.bin"/><Relationship Id="rId2" Type="http://schemas.openxmlformats.org/officeDocument/2006/relationships/image" Target="../media/image157.wmf"/><Relationship Id="rId18" Type="http://schemas.openxmlformats.org/officeDocument/2006/relationships/vmlDrawing" Target="../drawings/vmlDrawing35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64.wmf"/><Relationship Id="rId15" Type="http://schemas.openxmlformats.org/officeDocument/2006/relationships/oleObject" Target="../embeddings/oleObject155.bin"/><Relationship Id="rId14" Type="http://schemas.openxmlformats.org/officeDocument/2006/relationships/image" Target="../media/image163.wmf"/><Relationship Id="rId13" Type="http://schemas.openxmlformats.org/officeDocument/2006/relationships/oleObject" Target="../embeddings/oleObject154.bin"/><Relationship Id="rId12" Type="http://schemas.openxmlformats.org/officeDocument/2006/relationships/image" Target="../media/image162.wmf"/><Relationship Id="rId11" Type="http://schemas.openxmlformats.org/officeDocument/2006/relationships/oleObject" Target="../embeddings/oleObject153.bin"/><Relationship Id="rId10" Type="http://schemas.openxmlformats.org/officeDocument/2006/relationships/image" Target="../media/image161.wmf"/><Relationship Id="rId1" Type="http://schemas.openxmlformats.org/officeDocument/2006/relationships/oleObject" Target="../embeddings/oleObject148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0.bin"/><Relationship Id="rId8" Type="http://schemas.openxmlformats.org/officeDocument/2006/relationships/image" Target="../media/image168.wmf"/><Relationship Id="rId7" Type="http://schemas.openxmlformats.org/officeDocument/2006/relationships/oleObject" Target="../embeddings/oleObject159.bin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66.wmf"/><Relationship Id="rId3" Type="http://schemas.openxmlformats.org/officeDocument/2006/relationships/oleObject" Target="../embeddings/oleObject157.bin"/><Relationship Id="rId2" Type="http://schemas.openxmlformats.org/officeDocument/2006/relationships/image" Target="../media/image165.wmf"/><Relationship Id="rId18" Type="http://schemas.openxmlformats.org/officeDocument/2006/relationships/vmlDrawing" Target="../drawings/vmlDrawing36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72.wmf"/><Relationship Id="rId15" Type="http://schemas.openxmlformats.org/officeDocument/2006/relationships/oleObject" Target="../embeddings/oleObject163.bin"/><Relationship Id="rId14" Type="http://schemas.openxmlformats.org/officeDocument/2006/relationships/image" Target="../media/image171.wmf"/><Relationship Id="rId13" Type="http://schemas.openxmlformats.org/officeDocument/2006/relationships/oleObject" Target="../embeddings/oleObject162.bin"/><Relationship Id="rId12" Type="http://schemas.openxmlformats.org/officeDocument/2006/relationships/image" Target="../media/image170.wmf"/><Relationship Id="rId11" Type="http://schemas.openxmlformats.org/officeDocument/2006/relationships/oleObject" Target="../embeddings/oleObject161.bin"/><Relationship Id="rId10" Type="http://schemas.openxmlformats.org/officeDocument/2006/relationships/image" Target="../media/image169.wmf"/><Relationship Id="rId1" Type="http://schemas.openxmlformats.org/officeDocument/2006/relationships/oleObject" Target="../embeddings/oleObject156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8.bin"/><Relationship Id="rId8" Type="http://schemas.openxmlformats.org/officeDocument/2006/relationships/image" Target="../media/image176.wmf"/><Relationship Id="rId7" Type="http://schemas.openxmlformats.org/officeDocument/2006/relationships/oleObject" Target="../embeddings/oleObject167.bin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174.wmf"/><Relationship Id="rId3" Type="http://schemas.openxmlformats.org/officeDocument/2006/relationships/oleObject" Target="../embeddings/oleObject165.bin"/><Relationship Id="rId2" Type="http://schemas.openxmlformats.org/officeDocument/2006/relationships/image" Target="../media/image173.wmf"/><Relationship Id="rId13" Type="http://schemas.openxmlformats.org/officeDocument/2006/relationships/vmlDrawing" Target="../drawings/vmlDrawing37.vml"/><Relationship Id="rId12" Type="http://schemas.openxmlformats.org/officeDocument/2006/relationships/slideLayout" Target="../slideLayouts/slideLayout21.xml"/><Relationship Id="rId11" Type="http://schemas.openxmlformats.org/officeDocument/2006/relationships/image" Target="../media/image178.wmf"/><Relationship Id="rId10" Type="http://schemas.openxmlformats.org/officeDocument/2006/relationships/image" Target="../media/image177.wmf"/><Relationship Id="rId1" Type="http://schemas.openxmlformats.org/officeDocument/2006/relationships/oleObject" Target="../embeddings/oleObject164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0.emf"/><Relationship Id="rId1" Type="http://schemas.openxmlformats.org/officeDocument/2006/relationships/oleObject" Target="../embeddings/oleObject16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9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172.bin"/><Relationship Id="rId4" Type="http://schemas.openxmlformats.org/officeDocument/2006/relationships/image" Target="../media/image182.wmf"/><Relationship Id="rId3" Type="http://schemas.openxmlformats.org/officeDocument/2006/relationships/oleObject" Target="../embeddings/oleObject171.bin"/><Relationship Id="rId2" Type="http://schemas.openxmlformats.org/officeDocument/2006/relationships/image" Target="../media/image181.wmf"/><Relationship Id="rId1" Type="http://schemas.openxmlformats.org/officeDocument/2006/relationships/oleObject" Target="../embeddings/oleObject170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4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9.xml"/><Relationship Id="rId1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7.bin"/><Relationship Id="rId8" Type="http://schemas.openxmlformats.org/officeDocument/2006/relationships/image" Target="../media/image189.wmf"/><Relationship Id="rId7" Type="http://schemas.openxmlformats.org/officeDocument/2006/relationships/oleObject" Target="../embeddings/oleObject176.bin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175.bin"/><Relationship Id="rId4" Type="http://schemas.openxmlformats.org/officeDocument/2006/relationships/image" Target="../media/image187.wmf"/><Relationship Id="rId3" Type="http://schemas.openxmlformats.org/officeDocument/2006/relationships/oleObject" Target="../embeddings/oleObject174.bin"/><Relationship Id="rId2" Type="http://schemas.openxmlformats.org/officeDocument/2006/relationships/image" Target="../media/image186.wmf"/><Relationship Id="rId18" Type="http://schemas.openxmlformats.org/officeDocument/2006/relationships/vmlDrawing" Target="../drawings/vmlDrawing40.vml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193.wmf"/><Relationship Id="rId15" Type="http://schemas.openxmlformats.org/officeDocument/2006/relationships/oleObject" Target="../embeddings/oleObject180.bin"/><Relationship Id="rId14" Type="http://schemas.openxmlformats.org/officeDocument/2006/relationships/image" Target="../media/image192.wmf"/><Relationship Id="rId13" Type="http://schemas.openxmlformats.org/officeDocument/2006/relationships/oleObject" Target="../embeddings/oleObject179.bin"/><Relationship Id="rId12" Type="http://schemas.openxmlformats.org/officeDocument/2006/relationships/image" Target="../media/image191.wmf"/><Relationship Id="rId11" Type="http://schemas.openxmlformats.org/officeDocument/2006/relationships/oleObject" Target="../embeddings/oleObject178.bin"/><Relationship Id="rId10" Type="http://schemas.openxmlformats.org/officeDocument/2006/relationships/image" Target="../media/image190.wmf"/><Relationship Id="rId1" Type="http://schemas.openxmlformats.org/officeDocument/2006/relationships/oleObject" Target="../embeddings/oleObject173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7.wmf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183.bin"/><Relationship Id="rId4" Type="http://schemas.openxmlformats.org/officeDocument/2006/relationships/image" Target="../media/image195.wmf"/><Relationship Id="rId3" Type="http://schemas.openxmlformats.org/officeDocument/2006/relationships/oleObject" Target="../embeddings/oleObject182.bin"/><Relationship Id="rId2" Type="http://schemas.openxmlformats.org/officeDocument/2006/relationships/image" Target="../media/image194.wmf"/><Relationship Id="rId1" Type="http://schemas.openxmlformats.org/officeDocument/2006/relationships/oleObject" Target="../embeddings/oleObject181.bin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8.wmf"/><Relationship Id="rId1" Type="http://schemas.openxmlformats.org/officeDocument/2006/relationships/oleObject" Target="../embeddings/oleObject184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9.bin"/><Relationship Id="rId8" Type="http://schemas.openxmlformats.org/officeDocument/2006/relationships/image" Target="../media/image202.wmf"/><Relationship Id="rId7" Type="http://schemas.openxmlformats.org/officeDocument/2006/relationships/oleObject" Target="../embeddings/oleObject188.bin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187.bin"/><Relationship Id="rId4" Type="http://schemas.openxmlformats.org/officeDocument/2006/relationships/image" Target="../media/image200.wmf"/><Relationship Id="rId37" Type="http://schemas.openxmlformats.org/officeDocument/2006/relationships/vmlDrawing" Target="../drawings/vmlDrawing43.vml"/><Relationship Id="rId36" Type="http://schemas.openxmlformats.org/officeDocument/2006/relationships/slideLayout" Target="../slideLayouts/slideLayout6.xml"/><Relationship Id="rId35" Type="http://schemas.openxmlformats.org/officeDocument/2006/relationships/image" Target="../media/image214.wmf"/><Relationship Id="rId34" Type="http://schemas.openxmlformats.org/officeDocument/2006/relationships/oleObject" Target="../embeddings/oleObject203.bin"/><Relationship Id="rId33" Type="http://schemas.openxmlformats.org/officeDocument/2006/relationships/image" Target="../media/image213.wmf"/><Relationship Id="rId32" Type="http://schemas.openxmlformats.org/officeDocument/2006/relationships/oleObject" Target="../embeddings/oleObject202.bin"/><Relationship Id="rId31" Type="http://schemas.openxmlformats.org/officeDocument/2006/relationships/image" Target="../media/image212.wmf"/><Relationship Id="rId30" Type="http://schemas.openxmlformats.org/officeDocument/2006/relationships/oleObject" Target="../embeddings/oleObject201.bin"/><Relationship Id="rId3" Type="http://schemas.openxmlformats.org/officeDocument/2006/relationships/oleObject" Target="../embeddings/oleObject186.bin"/><Relationship Id="rId29" Type="http://schemas.openxmlformats.org/officeDocument/2006/relationships/oleObject" Target="../embeddings/oleObject200.bin"/><Relationship Id="rId28" Type="http://schemas.openxmlformats.org/officeDocument/2006/relationships/image" Target="../media/image211.wmf"/><Relationship Id="rId27" Type="http://schemas.openxmlformats.org/officeDocument/2006/relationships/oleObject" Target="../embeddings/oleObject199.bin"/><Relationship Id="rId26" Type="http://schemas.openxmlformats.org/officeDocument/2006/relationships/oleObject" Target="../embeddings/oleObject198.bin"/><Relationship Id="rId25" Type="http://schemas.openxmlformats.org/officeDocument/2006/relationships/image" Target="../media/image210.wmf"/><Relationship Id="rId24" Type="http://schemas.openxmlformats.org/officeDocument/2006/relationships/oleObject" Target="../embeddings/oleObject197.bin"/><Relationship Id="rId23" Type="http://schemas.openxmlformats.org/officeDocument/2006/relationships/image" Target="../media/image209.wmf"/><Relationship Id="rId22" Type="http://schemas.openxmlformats.org/officeDocument/2006/relationships/oleObject" Target="../embeddings/oleObject196.bin"/><Relationship Id="rId21" Type="http://schemas.openxmlformats.org/officeDocument/2006/relationships/oleObject" Target="../embeddings/oleObject195.bin"/><Relationship Id="rId20" Type="http://schemas.openxmlformats.org/officeDocument/2006/relationships/image" Target="../media/image208.wmf"/><Relationship Id="rId2" Type="http://schemas.openxmlformats.org/officeDocument/2006/relationships/image" Target="../media/image199.wmf"/><Relationship Id="rId19" Type="http://schemas.openxmlformats.org/officeDocument/2006/relationships/oleObject" Target="../embeddings/oleObject194.bin"/><Relationship Id="rId18" Type="http://schemas.openxmlformats.org/officeDocument/2006/relationships/image" Target="../media/image207.wmf"/><Relationship Id="rId17" Type="http://schemas.openxmlformats.org/officeDocument/2006/relationships/oleObject" Target="../embeddings/oleObject193.bin"/><Relationship Id="rId16" Type="http://schemas.openxmlformats.org/officeDocument/2006/relationships/image" Target="../media/image206.wmf"/><Relationship Id="rId15" Type="http://schemas.openxmlformats.org/officeDocument/2006/relationships/oleObject" Target="../embeddings/oleObject192.bin"/><Relationship Id="rId14" Type="http://schemas.openxmlformats.org/officeDocument/2006/relationships/image" Target="../media/image205.wmf"/><Relationship Id="rId13" Type="http://schemas.openxmlformats.org/officeDocument/2006/relationships/oleObject" Target="../embeddings/oleObject191.bin"/><Relationship Id="rId12" Type="http://schemas.openxmlformats.org/officeDocument/2006/relationships/image" Target="../media/image204.wmf"/><Relationship Id="rId11" Type="http://schemas.openxmlformats.org/officeDocument/2006/relationships/oleObject" Target="../embeddings/oleObject190.bin"/><Relationship Id="rId10" Type="http://schemas.openxmlformats.org/officeDocument/2006/relationships/image" Target="../media/image203.wmf"/><Relationship Id="rId1" Type="http://schemas.openxmlformats.org/officeDocument/2006/relationships/oleObject" Target="../embeddings/oleObject185.bin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6.wmf"/><Relationship Id="rId3" Type="http://schemas.openxmlformats.org/officeDocument/2006/relationships/oleObject" Target="../embeddings/oleObject205.bin"/><Relationship Id="rId2" Type="http://schemas.openxmlformats.org/officeDocument/2006/relationships/image" Target="../media/image215.wmf"/><Relationship Id="rId1" Type="http://schemas.openxmlformats.org/officeDocument/2006/relationships/oleObject" Target="../embeddings/oleObject204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0.bin"/><Relationship Id="rId8" Type="http://schemas.openxmlformats.org/officeDocument/2006/relationships/image" Target="../media/image220.wmf"/><Relationship Id="rId7" Type="http://schemas.openxmlformats.org/officeDocument/2006/relationships/oleObject" Target="../embeddings/oleObject209.bin"/><Relationship Id="rId6" Type="http://schemas.openxmlformats.org/officeDocument/2006/relationships/image" Target="../media/image219.wmf"/><Relationship Id="rId5" Type="http://schemas.openxmlformats.org/officeDocument/2006/relationships/oleObject" Target="../embeddings/oleObject208.bin"/><Relationship Id="rId4" Type="http://schemas.openxmlformats.org/officeDocument/2006/relationships/image" Target="../media/image218.wmf"/><Relationship Id="rId3" Type="http://schemas.openxmlformats.org/officeDocument/2006/relationships/oleObject" Target="../embeddings/oleObject207.bin"/><Relationship Id="rId28" Type="http://schemas.openxmlformats.org/officeDocument/2006/relationships/vmlDrawing" Target="../drawings/vmlDrawing45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229.wmf"/><Relationship Id="rId25" Type="http://schemas.openxmlformats.org/officeDocument/2006/relationships/oleObject" Target="../embeddings/oleObject218.bin"/><Relationship Id="rId24" Type="http://schemas.openxmlformats.org/officeDocument/2006/relationships/image" Target="../media/image228.wmf"/><Relationship Id="rId23" Type="http://schemas.openxmlformats.org/officeDocument/2006/relationships/oleObject" Target="../embeddings/oleObject217.bin"/><Relationship Id="rId22" Type="http://schemas.openxmlformats.org/officeDocument/2006/relationships/image" Target="../media/image227.wmf"/><Relationship Id="rId21" Type="http://schemas.openxmlformats.org/officeDocument/2006/relationships/oleObject" Target="../embeddings/oleObject216.bin"/><Relationship Id="rId20" Type="http://schemas.openxmlformats.org/officeDocument/2006/relationships/image" Target="../media/image226.wmf"/><Relationship Id="rId2" Type="http://schemas.openxmlformats.org/officeDocument/2006/relationships/image" Target="../media/image217.wmf"/><Relationship Id="rId19" Type="http://schemas.openxmlformats.org/officeDocument/2006/relationships/oleObject" Target="../embeddings/oleObject215.bin"/><Relationship Id="rId18" Type="http://schemas.openxmlformats.org/officeDocument/2006/relationships/image" Target="../media/image225.wmf"/><Relationship Id="rId17" Type="http://schemas.openxmlformats.org/officeDocument/2006/relationships/oleObject" Target="../embeddings/oleObject214.bin"/><Relationship Id="rId16" Type="http://schemas.openxmlformats.org/officeDocument/2006/relationships/image" Target="../media/image224.wmf"/><Relationship Id="rId15" Type="http://schemas.openxmlformats.org/officeDocument/2006/relationships/oleObject" Target="../embeddings/oleObject213.bin"/><Relationship Id="rId14" Type="http://schemas.openxmlformats.org/officeDocument/2006/relationships/image" Target="../media/image223.wmf"/><Relationship Id="rId13" Type="http://schemas.openxmlformats.org/officeDocument/2006/relationships/oleObject" Target="../embeddings/oleObject212.bin"/><Relationship Id="rId12" Type="http://schemas.openxmlformats.org/officeDocument/2006/relationships/image" Target="../media/image222.wmf"/><Relationship Id="rId11" Type="http://schemas.openxmlformats.org/officeDocument/2006/relationships/oleObject" Target="../embeddings/oleObject211.bin"/><Relationship Id="rId10" Type="http://schemas.openxmlformats.org/officeDocument/2006/relationships/image" Target="../media/image221.wmf"/><Relationship Id="rId1" Type="http://schemas.openxmlformats.org/officeDocument/2006/relationships/oleObject" Target="../embeddings/oleObject206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3.wmf"/><Relationship Id="rId8" Type="http://schemas.openxmlformats.org/officeDocument/2006/relationships/oleObject" Target="../embeddings/oleObject223.bin"/><Relationship Id="rId7" Type="http://schemas.openxmlformats.org/officeDocument/2006/relationships/image" Target="../media/image232.wmf"/><Relationship Id="rId6" Type="http://schemas.openxmlformats.org/officeDocument/2006/relationships/oleObject" Target="../embeddings/oleObject222.bin"/><Relationship Id="rId5" Type="http://schemas.openxmlformats.org/officeDocument/2006/relationships/oleObject" Target="../embeddings/oleObject221.bin"/><Relationship Id="rId4" Type="http://schemas.openxmlformats.org/officeDocument/2006/relationships/image" Target="../media/image231.wmf"/><Relationship Id="rId3" Type="http://schemas.openxmlformats.org/officeDocument/2006/relationships/oleObject" Target="../embeddings/oleObject220.bin"/><Relationship Id="rId2" Type="http://schemas.openxmlformats.org/officeDocument/2006/relationships/image" Target="../media/image230.wmf"/><Relationship Id="rId11" Type="http://schemas.openxmlformats.org/officeDocument/2006/relationships/vmlDrawing" Target="../drawings/vmlDrawing46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219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8.bin"/><Relationship Id="rId8" Type="http://schemas.openxmlformats.org/officeDocument/2006/relationships/image" Target="../media/image237.wmf"/><Relationship Id="rId7" Type="http://schemas.openxmlformats.org/officeDocument/2006/relationships/oleObject" Target="../embeddings/oleObject227.bin"/><Relationship Id="rId6" Type="http://schemas.openxmlformats.org/officeDocument/2006/relationships/image" Target="../media/image236.wmf"/><Relationship Id="rId5" Type="http://schemas.openxmlformats.org/officeDocument/2006/relationships/oleObject" Target="../embeddings/oleObject226.bin"/><Relationship Id="rId4" Type="http://schemas.openxmlformats.org/officeDocument/2006/relationships/image" Target="../media/image235.wmf"/><Relationship Id="rId3" Type="http://schemas.openxmlformats.org/officeDocument/2006/relationships/oleObject" Target="../embeddings/oleObject225.bin"/><Relationship Id="rId2" Type="http://schemas.openxmlformats.org/officeDocument/2006/relationships/image" Target="../media/image234.wmf"/><Relationship Id="rId19" Type="http://schemas.openxmlformats.org/officeDocument/2006/relationships/vmlDrawing" Target="../drawings/vmlDrawing47.vml"/><Relationship Id="rId18" Type="http://schemas.openxmlformats.org/officeDocument/2006/relationships/slideLayout" Target="../slideLayouts/slideLayout7.xml"/><Relationship Id="rId17" Type="http://schemas.openxmlformats.org/officeDocument/2006/relationships/oleObject" Target="../embeddings/oleObject232.bin"/><Relationship Id="rId16" Type="http://schemas.openxmlformats.org/officeDocument/2006/relationships/image" Target="../media/image231.wmf"/><Relationship Id="rId15" Type="http://schemas.openxmlformats.org/officeDocument/2006/relationships/oleObject" Target="../embeddings/oleObject231.bin"/><Relationship Id="rId14" Type="http://schemas.openxmlformats.org/officeDocument/2006/relationships/image" Target="../media/image230.wmf"/><Relationship Id="rId13" Type="http://schemas.openxmlformats.org/officeDocument/2006/relationships/oleObject" Target="../embeddings/oleObject230.bin"/><Relationship Id="rId12" Type="http://schemas.openxmlformats.org/officeDocument/2006/relationships/image" Target="../media/image239.wmf"/><Relationship Id="rId11" Type="http://schemas.openxmlformats.org/officeDocument/2006/relationships/oleObject" Target="../embeddings/oleObject229.bin"/><Relationship Id="rId10" Type="http://schemas.openxmlformats.org/officeDocument/2006/relationships/image" Target="../media/image238.wmf"/><Relationship Id="rId1" Type="http://schemas.openxmlformats.org/officeDocument/2006/relationships/oleObject" Target="../embeddings/oleObject224.bin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7.bin"/><Relationship Id="rId8" Type="http://schemas.openxmlformats.org/officeDocument/2006/relationships/image" Target="../media/image243.wmf"/><Relationship Id="rId7" Type="http://schemas.openxmlformats.org/officeDocument/2006/relationships/oleObject" Target="../embeddings/oleObject236.bin"/><Relationship Id="rId6" Type="http://schemas.openxmlformats.org/officeDocument/2006/relationships/image" Target="../media/image242.wmf"/><Relationship Id="rId5" Type="http://schemas.openxmlformats.org/officeDocument/2006/relationships/oleObject" Target="../embeddings/oleObject235.bin"/><Relationship Id="rId4" Type="http://schemas.openxmlformats.org/officeDocument/2006/relationships/image" Target="../media/image241.wmf"/><Relationship Id="rId3" Type="http://schemas.openxmlformats.org/officeDocument/2006/relationships/oleObject" Target="../embeddings/oleObject234.bin"/><Relationship Id="rId2" Type="http://schemas.openxmlformats.org/officeDocument/2006/relationships/image" Target="../media/image240.wmf"/><Relationship Id="rId15" Type="http://schemas.openxmlformats.org/officeDocument/2006/relationships/vmlDrawing" Target="../drawings/vmlDrawing48.vml"/><Relationship Id="rId14" Type="http://schemas.openxmlformats.org/officeDocument/2006/relationships/slideLayout" Target="../slideLayouts/slideLayout7.xml"/><Relationship Id="rId13" Type="http://schemas.openxmlformats.org/officeDocument/2006/relationships/audio" Target="../media/audio2.wav"/><Relationship Id="rId12" Type="http://schemas.openxmlformats.org/officeDocument/2006/relationships/oleObject" Target="../embeddings/oleObject239.bin"/><Relationship Id="rId11" Type="http://schemas.openxmlformats.org/officeDocument/2006/relationships/oleObject" Target="../embeddings/oleObject238.bin"/><Relationship Id="rId10" Type="http://schemas.openxmlformats.org/officeDocument/2006/relationships/image" Target="../media/image244.wmf"/><Relationship Id="rId1" Type="http://schemas.openxmlformats.org/officeDocument/2006/relationships/oleObject" Target="../embeddings/oleObject233.bin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4.bin"/><Relationship Id="rId8" Type="http://schemas.openxmlformats.org/officeDocument/2006/relationships/image" Target="../media/image244.wmf"/><Relationship Id="rId7" Type="http://schemas.openxmlformats.org/officeDocument/2006/relationships/oleObject" Target="../embeddings/oleObject243.bin"/><Relationship Id="rId6" Type="http://schemas.openxmlformats.org/officeDocument/2006/relationships/image" Target="../media/image247.wmf"/><Relationship Id="rId5" Type="http://schemas.openxmlformats.org/officeDocument/2006/relationships/oleObject" Target="../embeddings/oleObject242.bin"/><Relationship Id="rId4" Type="http://schemas.openxmlformats.org/officeDocument/2006/relationships/image" Target="../media/image246.wmf"/><Relationship Id="rId3" Type="http://schemas.openxmlformats.org/officeDocument/2006/relationships/oleObject" Target="../embeddings/oleObject241.bin"/><Relationship Id="rId2" Type="http://schemas.openxmlformats.org/officeDocument/2006/relationships/image" Target="../media/image245.wmf"/><Relationship Id="rId13" Type="http://schemas.openxmlformats.org/officeDocument/2006/relationships/vmlDrawing" Target="../drawings/vmlDrawing49.vml"/><Relationship Id="rId12" Type="http://schemas.openxmlformats.org/officeDocument/2006/relationships/slideLayout" Target="../slideLayouts/slideLayout7.xml"/><Relationship Id="rId11" Type="http://schemas.openxmlformats.org/officeDocument/2006/relationships/audio" Target="../media/audio2.wav"/><Relationship Id="rId10" Type="http://schemas.openxmlformats.org/officeDocument/2006/relationships/oleObject" Target="../embeddings/oleObject245.bin"/><Relationship Id="rId1" Type="http://schemas.openxmlformats.org/officeDocument/2006/relationships/oleObject" Target="../embeddings/oleObject240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0.wmf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8.wmf"/><Relationship Id="rId1" Type="http://schemas.openxmlformats.org/officeDocument/2006/relationships/oleObject" Target="../embeddings/oleObject246.bin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0.wmf"/><Relationship Id="rId3" Type="http://schemas.openxmlformats.org/officeDocument/2006/relationships/oleObject" Target="../embeddings/oleObject248.bin"/><Relationship Id="rId2" Type="http://schemas.openxmlformats.org/officeDocument/2006/relationships/image" Target="../media/image249.wmf"/><Relationship Id="rId1" Type="http://schemas.openxmlformats.org/officeDocument/2006/relationships/oleObject" Target="../embeddings/oleObject247.bin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3.bin"/><Relationship Id="rId8" Type="http://schemas.openxmlformats.org/officeDocument/2006/relationships/image" Target="../media/image254.wmf"/><Relationship Id="rId7" Type="http://schemas.openxmlformats.org/officeDocument/2006/relationships/oleObject" Target="../embeddings/oleObject252.bin"/><Relationship Id="rId6" Type="http://schemas.openxmlformats.org/officeDocument/2006/relationships/image" Target="../media/image253.wmf"/><Relationship Id="rId5" Type="http://schemas.openxmlformats.org/officeDocument/2006/relationships/oleObject" Target="../embeddings/oleObject251.bin"/><Relationship Id="rId4" Type="http://schemas.openxmlformats.org/officeDocument/2006/relationships/image" Target="../media/image252.wmf"/><Relationship Id="rId3" Type="http://schemas.openxmlformats.org/officeDocument/2006/relationships/oleObject" Target="../embeddings/oleObject250.bin"/><Relationship Id="rId21" Type="http://schemas.openxmlformats.org/officeDocument/2006/relationships/vmlDrawing" Target="../drawings/vmlDrawing52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51.wmf"/><Relationship Id="rId19" Type="http://schemas.openxmlformats.org/officeDocument/2006/relationships/image" Target="../media/image260.jpeg"/><Relationship Id="rId18" Type="http://schemas.openxmlformats.org/officeDocument/2006/relationships/image" Target="../media/image259.wmf"/><Relationship Id="rId17" Type="http://schemas.openxmlformats.org/officeDocument/2006/relationships/oleObject" Target="../embeddings/oleObject257.bin"/><Relationship Id="rId16" Type="http://schemas.openxmlformats.org/officeDocument/2006/relationships/image" Target="../media/image258.wmf"/><Relationship Id="rId15" Type="http://schemas.openxmlformats.org/officeDocument/2006/relationships/oleObject" Target="../embeddings/oleObject256.bin"/><Relationship Id="rId14" Type="http://schemas.openxmlformats.org/officeDocument/2006/relationships/image" Target="../media/image257.wmf"/><Relationship Id="rId13" Type="http://schemas.openxmlformats.org/officeDocument/2006/relationships/oleObject" Target="../embeddings/oleObject255.bin"/><Relationship Id="rId12" Type="http://schemas.openxmlformats.org/officeDocument/2006/relationships/image" Target="../media/image256.wmf"/><Relationship Id="rId11" Type="http://schemas.openxmlformats.org/officeDocument/2006/relationships/oleObject" Target="../embeddings/oleObject254.bin"/><Relationship Id="rId10" Type="http://schemas.openxmlformats.org/officeDocument/2006/relationships/image" Target="../media/image255.wmf"/><Relationship Id="rId1" Type="http://schemas.openxmlformats.org/officeDocument/2006/relationships/oleObject" Target="../embeddings/oleObject249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2.bin"/><Relationship Id="rId8" Type="http://schemas.openxmlformats.org/officeDocument/2006/relationships/image" Target="../media/image264.wmf"/><Relationship Id="rId7" Type="http://schemas.openxmlformats.org/officeDocument/2006/relationships/oleObject" Target="../embeddings/oleObject261.bin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260.bin"/><Relationship Id="rId4" Type="http://schemas.openxmlformats.org/officeDocument/2006/relationships/image" Target="../media/image262.wmf"/><Relationship Id="rId3" Type="http://schemas.openxmlformats.org/officeDocument/2006/relationships/oleObject" Target="../embeddings/oleObject259.bin"/><Relationship Id="rId2" Type="http://schemas.openxmlformats.org/officeDocument/2006/relationships/image" Target="../media/image261.wmf"/><Relationship Id="rId19" Type="http://schemas.openxmlformats.org/officeDocument/2006/relationships/vmlDrawing" Target="../drawings/vmlDrawing53.v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69.png"/><Relationship Id="rId16" Type="http://schemas.openxmlformats.org/officeDocument/2006/relationships/image" Target="../media/image268.wmf"/><Relationship Id="rId15" Type="http://schemas.openxmlformats.org/officeDocument/2006/relationships/oleObject" Target="../embeddings/oleObject265.bin"/><Relationship Id="rId14" Type="http://schemas.openxmlformats.org/officeDocument/2006/relationships/image" Target="../media/image267.wmf"/><Relationship Id="rId13" Type="http://schemas.openxmlformats.org/officeDocument/2006/relationships/oleObject" Target="../embeddings/oleObject264.bin"/><Relationship Id="rId12" Type="http://schemas.openxmlformats.org/officeDocument/2006/relationships/image" Target="../media/image266.wmf"/><Relationship Id="rId11" Type="http://schemas.openxmlformats.org/officeDocument/2006/relationships/oleObject" Target="../embeddings/oleObject263.bin"/><Relationship Id="rId10" Type="http://schemas.openxmlformats.org/officeDocument/2006/relationships/image" Target="../media/image265.wmf"/><Relationship Id="rId1" Type="http://schemas.openxmlformats.org/officeDocument/2006/relationships/oleObject" Target="../embeddings/oleObject258.bin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3.wmf"/><Relationship Id="rId7" Type="http://schemas.openxmlformats.org/officeDocument/2006/relationships/oleObject" Target="../embeddings/oleObject269.bin"/><Relationship Id="rId6" Type="http://schemas.openxmlformats.org/officeDocument/2006/relationships/image" Target="../media/image272.wmf"/><Relationship Id="rId5" Type="http://schemas.openxmlformats.org/officeDocument/2006/relationships/oleObject" Target="../embeddings/oleObject268.bin"/><Relationship Id="rId4" Type="http://schemas.openxmlformats.org/officeDocument/2006/relationships/image" Target="../media/image271.wmf"/><Relationship Id="rId3" Type="http://schemas.openxmlformats.org/officeDocument/2006/relationships/oleObject" Target="../embeddings/oleObject267.bin"/><Relationship Id="rId2" Type="http://schemas.openxmlformats.org/officeDocument/2006/relationships/image" Target="../media/image270.wmf"/><Relationship Id="rId10" Type="http://schemas.openxmlformats.org/officeDocument/2006/relationships/vmlDrawing" Target="../drawings/vmlDrawing54.vml"/><Relationship Id="rId1" Type="http://schemas.openxmlformats.org/officeDocument/2006/relationships/oleObject" Target="../embeddings/oleObject266.bin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5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4.wmf"/><Relationship Id="rId1" Type="http://schemas.openxmlformats.org/officeDocument/2006/relationships/oleObject" Target="../embeddings/oleObject270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5.GIF"/><Relationship Id="rId1" Type="http://schemas.openxmlformats.org/officeDocument/2006/relationships/slide" Target="slide3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5.bin"/><Relationship Id="rId8" Type="http://schemas.openxmlformats.org/officeDocument/2006/relationships/image" Target="../media/image279.wmf"/><Relationship Id="rId7" Type="http://schemas.openxmlformats.org/officeDocument/2006/relationships/oleObject" Target="../embeddings/oleObject274.bin"/><Relationship Id="rId6" Type="http://schemas.openxmlformats.org/officeDocument/2006/relationships/image" Target="../media/image278.wmf"/><Relationship Id="rId5" Type="http://schemas.openxmlformats.org/officeDocument/2006/relationships/oleObject" Target="../embeddings/oleObject273.bin"/><Relationship Id="rId4" Type="http://schemas.openxmlformats.org/officeDocument/2006/relationships/image" Target="../media/image277.wmf"/><Relationship Id="rId3" Type="http://schemas.openxmlformats.org/officeDocument/2006/relationships/oleObject" Target="../embeddings/oleObject272.bin"/><Relationship Id="rId2" Type="http://schemas.openxmlformats.org/officeDocument/2006/relationships/image" Target="../media/image276.wmf"/><Relationship Id="rId18" Type="http://schemas.openxmlformats.org/officeDocument/2006/relationships/vmlDrawing" Target="../drawings/vmlDrawing56.vml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283.wmf"/><Relationship Id="rId15" Type="http://schemas.openxmlformats.org/officeDocument/2006/relationships/oleObject" Target="../embeddings/oleObject278.bin"/><Relationship Id="rId14" Type="http://schemas.openxmlformats.org/officeDocument/2006/relationships/image" Target="../media/image282.wmf"/><Relationship Id="rId13" Type="http://schemas.openxmlformats.org/officeDocument/2006/relationships/oleObject" Target="../embeddings/oleObject277.bin"/><Relationship Id="rId12" Type="http://schemas.openxmlformats.org/officeDocument/2006/relationships/image" Target="../media/image281.wmf"/><Relationship Id="rId11" Type="http://schemas.openxmlformats.org/officeDocument/2006/relationships/oleObject" Target="../embeddings/oleObject276.bin"/><Relationship Id="rId10" Type="http://schemas.openxmlformats.org/officeDocument/2006/relationships/image" Target="../media/image280.wmf"/><Relationship Id="rId1" Type="http://schemas.openxmlformats.org/officeDocument/2006/relationships/oleObject" Target="../embeddings/oleObject271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6.wmf"/><Relationship Id="rId5" Type="http://schemas.openxmlformats.org/officeDocument/2006/relationships/oleObject" Target="../embeddings/oleObject281.bin"/><Relationship Id="rId4" Type="http://schemas.openxmlformats.org/officeDocument/2006/relationships/image" Target="../media/image285.wmf"/><Relationship Id="rId3" Type="http://schemas.openxmlformats.org/officeDocument/2006/relationships/oleObject" Target="../embeddings/oleObject280.bin"/><Relationship Id="rId2" Type="http://schemas.openxmlformats.org/officeDocument/2006/relationships/image" Target="../media/image284.emf"/><Relationship Id="rId1" Type="http://schemas.openxmlformats.org/officeDocument/2006/relationships/oleObject" Target="../embeddings/oleObject27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9.wmf"/><Relationship Id="rId5" Type="http://schemas.openxmlformats.org/officeDocument/2006/relationships/oleObject" Target="../embeddings/oleObject284.bin"/><Relationship Id="rId4" Type="http://schemas.openxmlformats.org/officeDocument/2006/relationships/image" Target="../media/image288.wmf"/><Relationship Id="rId3" Type="http://schemas.openxmlformats.org/officeDocument/2006/relationships/oleObject" Target="../embeddings/oleObject283.bin"/><Relationship Id="rId2" Type="http://schemas.openxmlformats.org/officeDocument/2006/relationships/image" Target="../media/image287.wmf"/><Relationship Id="rId1" Type="http://schemas.openxmlformats.org/officeDocument/2006/relationships/oleObject" Target="../embeddings/oleObject282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2.bin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9.bin"/><Relationship Id="rId8" Type="http://schemas.openxmlformats.org/officeDocument/2006/relationships/image" Target="../media/image293.wmf"/><Relationship Id="rId7" Type="http://schemas.openxmlformats.org/officeDocument/2006/relationships/oleObject" Target="../embeddings/oleObject288.bin"/><Relationship Id="rId6" Type="http://schemas.openxmlformats.org/officeDocument/2006/relationships/image" Target="../media/image292.wmf"/><Relationship Id="rId5" Type="http://schemas.openxmlformats.org/officeDocument/2006/relationships/oleObject" Target="../embeddings/oleObject287.bin"/><Relationship Id="rId4" Type="http://schemas.openxmlformats.org/officeDocument/2006/relationships/image" Target="../media/image291.wmf"/><Relationship Id="rId3" Type="http://schemas.openxmlformats.org/officeDocument/2006/relationships/oleObject" Target="../embeddings/oleObject286.bin"/><Relationship Id="rId2" Type="http://schemas.openxmlformats.org/officeDocument/2006/relationships/image" Target="../media/image290.wmf"/><Relationship Id="rId16" Type="http://schemas.openxmlformats.org/officeDocument/2006/relationships/vmlDrawing" Target="../drawings/vmlDrawing59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96.wmf"/><Relationship Id="rId13" Type="http://schemas.openxmlformats.org/officeDocument/2006/relationships/oleObject" Target="../embeddings/oleObject291.bin"/><Relationship Id="rId12" Type="http://schemas.openxmlformats.org/officeDocument/2006/relationships/image" Target="../media/image295.wmf"/><Relationship Id="rId11" Type="http://schemas.openxmlformats.org/officeDocument/2006/relationships/oleObject" Target="../embeddings/oleObject290.bin"/><Relationship Id="rId10" Type="http://schemas.openxmlformats.org/officeDocument/2006/relationships/image" Target="../media/image294.wmf"/><Relationship Id="rId1" Type="http://schemas.openxmlformats.org/officeDocument/2006/relationships/oleObject" Target="../embeddings/oleObject285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6.bin"/><Relationship Id="rId8" Type="http://schemas.openxmlformats.org/officeDocument/2006/relationships/image" Target="../media/image300.wmf"/><Relationship Id="rId7" Type="http://schemas.openxmlformats.org/officeDocument/2006/relationships/oleObject" Target="../embeddings/oleObject295.bin"/><Relationship Id="rId6" Type="http://schemas.openxmlformats.org/officeDocument/2006/relationships/image" Target="../media/image299.wmf"/><Relationship Id="rId5" Type="http://schemas.openxmlformats.org/officeDocument/2006/relationships/oleObject" Target="../embeddings/oleObject294.bin"/><Relationship Id="rId4" Type="http://schemas.openxmlformats.org/officeDocument/2006/relationships/image" Target="../media/image298.wmf"/><Relationship Id="rId3" Type="http://schemas.openxmlformats.org/officeDocument/2006/relationships/oleObject" Target="../embeddings/oleObject293.bin"/><Relationship Id="rId2" Type="http://schemas.openxmlformats.org/officeDocument/2006/relationships/image" Target="../media/image297.wmf"/><Relationship Id="rId18" Type="http://schemas.openxmlformats.org/officeDocument/2006/relationships/vmlDrawing" Target="../drawings/vmlDrawing60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04.wmf"/><Relationship Id="rId15" Type="http://schemas.openxmlformats.org/officeDocument/2006/relationships/oleObject" Target="../embeddings/oleObject299.bin"/><Relationship Id="rId14" Type="http://schemas.openxmlformats.org/officeDocument/2006/relationships/image" Target="../media/image303.wmf"/><Relationship Id="rId13" Type="http://schemas.openxmlformats.org/officeDocument/2006/relationships/oleObject" Target="../embeddings/oleObject298.bin"/><Relationship Id="rId12" Type="http://schemas.openxmlformats.org/officeDocument/2006/relationships/image" Target="../media/image302.wmf"/><Relationship Id="rId11" Type="http://schemas.openxmlformats.org/officeDocument/2006/relationships/oleObject" Target="../embeddings/oleObject297.bin"/><Relationship Id="rId10" Type="http://schemas.openxmlformats.org/officeDocument/2006/relationships/image" Target="../media/image301.wmf"/><Relationship Id="rId1" Type="http://schemas.openxmlformats.org/officeDocument/2006/relationships/oleObject" Target="../embeddings/oleObject292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GIF"/><Relationship Id="rId8" Type="http://schemas.openxmlformats.org/officeDocument/2006/relationships/image" Target="../media/image308.wmf"/><Relationship Id="rId7" Type="http://schemas.openxmlformats.org/officeDocument/2006/relationships/oleObject" Target="../embeddings/oleObject303.bin"/><Relationship Id="rId6" Type="http://schemas.openxmlformats.org/officeDocument/2006/relationships/image" Target="../media/image307.wmf"/><Relationship Id="rId5" Type="http://schemas.openxmlformats.org/officeDocument/2006/relationships/oleObject" Target="../embeddings/oleObject302.bin"/><Relationship Id="rId4" Type="http://schemas.openxmlformats.org/officeDocument/2006/relationships/image" Target="../media/image306.wmf"/><Relationship Id="rId3" Type="http://schemas.openxmlformats.org/officeDocument/2006/relationships/oleObject" Target="../embeddings/oleObject301.bin"/><Relationship Id="rId2" Type="http://schemas.openxmlformats.org/officeDocument/2006/relationships/image" Target="../media/image305.wmf"/><Relationship Id="rId13" Type="http://schemas.openxmlformats.org/officeDocument/2006/relationships/vmlDrawing" Target="../drawings/vmlDrawing61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10.wmf"/><Relationship Id="rId10" Type="http://schemas.openxmlformats.org/officeDocument/2006/relationships/oleObject" Target="../embeddings/oleObject304.bin"/><Relationship Id="rId1" Type="http://schemas.openxmlformats.org/officeDocument/2006/relationships/oleObject" Target="../embeddings/oleObject300.bin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1.emf"/><Relationship Id="rId1" Type="http://schemas.openxmlformats.org/officeDocument/2006/relationships/oleObject" Target="../embeddings/oleObject305.bin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15.wmf"/><Relationship Id="rId7" Type="http://schemas.openxmlformats.org/officeDocument/2006/relationships/oleObject" Target="../embeddings/oleObject309.bin"/><Relationship Id="rId6" Type="http://schemas.openxmlformats.org/officeDocument/2006/relationships/image" Target="../media/image314.wmf"/><Relationship Id="rId5" Type="http://schemas.openxmlformats.org/officeDocument/2006/relationships/oleObject" Target="../embeddings/oleObject308.bin"/><Relationship Id="rId4" Type="http://schemas.openxmlformats.org/officeDocument/2006/relationships/image" Target="../media/image313.emf"/><Relationship Id="rId3" Type="http://schemas.openxmlformats.org/officeDocument/2006/relationships/oleObject" Target="../embeddings/oleObject307.bin"/><Relationship Id="rId2" Type="http://schemas.openxmlformats.org/officeDocument/2006/relationships/image" Target="../media/image312.emf"/><Relationship Id="rId10" Type="http://schemas.openxmlformats.org/officeDocument/2006/relationships/vmlDrawing" Target="../drawings/vmlDrawing63.vml"/><Relationship Id="rId1" Type="http://schemas.openxmlformats.org/officeDocument/2006/relationships/oleObject" Target="../embeddings/oleObject306.bin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4.bin"/><Relationship Id="rId8" Type="http://schemas.openxmlformats.org/officeDocument/2006/relationships/image" Target="../media/image319.wmf"/><Relationship Id="rId7" Type="http://schemas.openxmlformats.org/officeDocument/2006/relationships/oleObject" Target="../embeddings/oleObject313.bin"/><Relationship Id="rId6" Type="http://schemas.openxmlformats.org/officeDocument/2006/relationships/image" Target="../media/image318.emf"/><Relationship Id="rId5" Type="http://schemas.openxmlformats.org/officeDocument/2006/relationships/oleObject" Target="../embeddings/oleObject312.bin"/><Relationship Id="rId4" Type="http://schemas.openxmlformats.org/officeDocument/2006/relationships/image" Target="../media/image317.wmf"/><Relationship Id="rId3" Type="http://schemas.openxmlformats.org/officeDocument/2006/relationships/oleObject" Target="../embeddings/oleObject311.bin"/><Relationship Id="rId2" Type="http://schemas.openxmlformats.org/officeDocument/2006/relationships/image" Target="../media/image316.emf"/><Relationship Id="rId13" Type="http://schemas.openxmlformats.org/officeDocument/2006/relationships/vmlDrawing" Target="../drawings/vmlDrawing64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21.png"/><Relationship Id="rId10" Type="http://schemas.openxmlformats.org/officeDocument/2006/relationships/image" Target="../media/image320.wmf"/><Relationship Id="rId1" Type="http://schemas.openxmlformats.org/officeDocument/2006/relationships/oleObject" Target="../embeddings/oleObject310.bin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9.bin"/><Relationship Id="rId8" Type="http://schemas.openxmlformats.org/officeDocument/2006/relationships/image" Target="../media/image325.wmf"/><Relationship Id="rId7" Type="http://schemas.openxmlformats.org/officeDocument/2006/relationships/oleObject" Target="../embeddings/oleObject318.bin"/><Relationship Id="rId6" Type="http://schemas.openxmlformats.org/officeDocument/2006/relationships/image" Target="../media/image324.wmf"/><Relationship Id="rId5" Type="http://schemas.openxmlformats.org/officeDocument/2006/relationships/oleObject" Target="../embeddings/oleObject317.bin"/><Relationship Id="rId4" Type="http://schemas.openxmlformats.org/officeDocument/2006/relationships/image" Target="../media/image323.wmf"/><Relationship Id="rId3" Type="http://schemas.openxmlformats.org/officeDocument/2006/relationships/oleObject" Target="../embeddings/oleObject316.bin"/><Relationship Id="rId28" Type="http://schemas.openxmlformats.org/officeDocument/2006/relationships/vmlDrawing" Target="../drawings/vmlDrawing65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334.wmf"/><Relationship Id="rId25" Type="http://schemas.openxmlformats.org/officeDocument/2006/relationships/oleObject" Target="../embeddings/oleObject327.bin"/><Relationship Id="rId24" Type="http://schemas.openxmlformats.org/officeDocument/2006/relationships/image" Target="../media/image333.wmf"/><Relationship Id="rId23" Type="http://schemas.openxmlformats.org/officeDocument/2006/relationships/oleObject" Target="../embeddings/oleObject326.bin"/><Relationship Id="rId22" Type="http://schemas.openxmlformats.org/officeDocument/2006/relationships/image" Target="../media/image332.wmf"/><Relationship Id="rId21" Type="http://schemas.openxmlformats.org/officeDocument/2006/relationships/oleObject" Target="../embeddings/oleObject325.bin"/><Relationship Id="rId20" Type="http://schemas.openxmlformats.org/officeDocument/2006/relationships/image" Target="../media/image331.wmf"/><Relationship Id="rId2" Type="http://schemas.openxmlformats.org/officeDocument/2006/relationships/image" Target="../media/image322.wmf"/><Relationship Id="rId19" Type="http://schemas.openxmlformats.org/officeDocument/2006/relationships/oleObject" Target="../embeddings/oleObject324.bin"/><Relationship Id="rId18" Type="http://schemas.openxmlformats.org/officeDocument/2006/relationships/image" Target="../media/image330.wmf"/><Relationship Id="rId17" Type="http://schemas.openxmlformats.org/officeDocument/2006/relationships/oleObject" Target="../embeddings/oleObject323.bin"/><Relationship Id="rId16" Type="http://schemas.openxmlformats.org/officeDocument/2006/relationships/image" Target="../media/image329.wmf"/><Relationship Id="rId15" Type="http://schemas.openxmlformats.org/officeDocument/2006/relationships/oleObject" Target="../embeddings/oleObject322.bin"/><Relationship Id="rId14" Type="http://schemas.openxmlformats.org/officeDocument/2006/relationships/image" Target="../media/image328.wmf"/><Relationship Id="rId13" Type="http://schemas.openxmlformats.org/officeDocument/2006/relationships/oleObject" Target="../embeddings/oleObject321.bin"/><Relationship Id="rId12" Type="http://schemas.openxmlformats.org/officeDocument/2006/relationships/image" Target="../media/image327.wmf"/><Relationship Id="rId11" Type="http://schemas.openxmlformats.org/officeDocument/2006/relationships/oleObject" Target="../embeddings/oleObject320.bin"/><Relationship Id="rId10" Type="http://schemas.openxmlformats.org/officeDocument/2006/relationships/image" Target="../media/image326.wmf"/><Relationship Id="rId1" Type="http://schemas.openxmlformats.org/officeDocument/2006/relationships/oleObject" Target="../embeddings/oleObject315.bin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2.bin"/><Relationship Id="rId8" Type="http://schemas.openxmlformats.org/officeDocument/2006/relationships/image" Target="../media/image338.wmf"/><Relationship Id="rId7" Type="http://schemas.openxmlformats.org/officeDocument/2006/relationships/oleObject" Target="../embeddings/oleObject331.bin"/><Relationship Id="rId6" Type="http://schemas.openxmlformats.org/officeDocument/2006/relationships/image" Target="../media/image337.wmf"/><Relationship Id="rId5" Type="http://schemas.openxmlformats.org/officeDocument/2006/relationships/oleObject" Target="../embeddings/oleObject330.bin"/><Relationship Id="rId4" Type="http://schemas.openxmlformats.org/officeDocument/2006/relationships/image" Target="../media/image336.wmf"/><Relationship Id="rId3" Type="http://schemas.openxmlformats.org/officeDocument/2006/relationships/oleObject" Target="../embeddings/oleObject329.bin"/><Relationship Id="rId28" Type="http://schemas.openxmlformats.org/officeDocument/2006/relationships/vmlDrawing" Target="../drawings/vmlDrawing66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347.wmf"/><Relationship Id="rId25" Type="http://schemas.openxmlformats.org/officeDocument/2006/relationships/oleObject" Target="../embeddings/oleObject340.bin"/><Relationship Id="rId24" Type="http://schemas.openxmlformats.org/officeDocument/2006/relationships/image" Target="../media/image346.wmf"/><Relationship Id="rId23" Type="http://schemas.openxmlformats.org/officeDocument/2006/relationships/oleObject" Target="../embeddings/oleObject339.bin"/><Relationship Id="rId22" Type="http://schemas.openxmlformats.org/officeDocument/2006/relationships/image" Target="../media/image345.wmf"/><Relationship Id="rId21" Type="http://schemas.openxmlformats.org/officeDocument/2006/relationships/oleObject" Target="../embeddings/oleObject338.bin"/><Relationship Id="rId20" Type="http://schemas.openxmlformats.org/officeDocument/2006/relationships/image" Target="../media/image344.wmf"/><Relationship Id="rId2" Type="http://schemas.openxmlformats.org/officeDocument/2006/relationships/image" Target="../media/image335.wmf"/><Relationship Id="rId19" Type="http://schemas.openxmlformats.org/officeDocument/2006/relationships/oleObject" Target="../embeddings/oleObject337.bin"/><Relationship Id="rId18" Type="http://schemas.openxmlformats.org/officeDocument/2006/relationships/image" Target="../media/image343.wmf"/><Relationship Id="rId17" Type="http://schemas.openxmlformats.org/officeDocument/2006/relationships/oleObject" Target="../embeddings/oleObject336.bin"/><Relationship Id="rId16" Type="http://schemas.openxmlformats.org/officeDocument/2006/relationships/image" Target="../media/image342.wmf"/><Relationship Id="rId15" Type="http://schemas.openxmlformats.org/officeDocument/2006/relationships/oleObject" Target="../embeddings/oleObject335.bin"/><Relationship Id="rId14" Type="http://schemas.openxmlformats.org/officeDocument/2006/relationships/image" Target="../media/image341.wmf"/><Relationship Id="rId13" Type="http://schemas.openxmlformats.org/officeDocument/2006/relationships/oleObject" Target="../embeddings/oleObject334.bin"/><Relationship Id="rId12" Type="http://schemas.openxmlformats.org/officeDocument/2006/relationships/image" Target="../media/image340.wmf"/><Relationship Id="rId11" Type="http://schemas.openxmlformats.org/officeDocument/2006/relationships/oleObject" Target="../embeddings/oleObject333.bin"/><Relationship Id="rId10" Type="http://schemas.openxmlformats.org/officeDocument/2006/relationships/image" Target="../media/image339.wmf"/><Relationship Id="rId1" Type="http://schemas.openxmlformats.org/officeDocument/2006/relationships/oleObject" Target="../embeddings/oleObject328.bin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5.bin"/><Relationship Id="rId8" Type="http://schemas.openxmlformats.org/officeDocument/2006/relationships/image" Target="../media/image351.wmf"/><Relationship Id="rId7" Type="http://schemas.openxmlformats.org/officeDocument/2006/relationships/oleObject" Target="../embeddings/oleObject344.bin"/><Relationship Id="rId6" Type="http://schemas.openxmlformats.org/officeDocument/2006/relationships/image" Target="../media/image350.wmf"/><Relationship Id="rId5" Type="http://schemas.openxmlformats.org/officeDocument/2006/relationships/oleObject" Target="../embeddings/oleObject343.bin"/><Relationship Id="rId4" Type="http://schemas.openxmlformats.org/officeDocument/2006/relationships/image" Target="../media/image349.wmf"/><Relationship Id="rId3" Type="http://schemas.openxmlformats.org/officeDocument/2006/relationships/oleObject" Target="../embeddings/oleObject342.bin"/><Relationship Id="rId26" Type="http://schemas.openxmlformats.org/officeDocument/2006/relationships/vmlDrawing" Target="../drawings/vmlDrawing67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359.wmf"/><Relationship Id="rId23" Type="http://schemas.openxmlformats.org/officeDocument/2006/relationships/oleObject" Target="../embeddings/oleObject352.bin"/><Relationship Id="rId22" Type="http://schemas.openxmlformats.org/officeDocument/2006/relationships/image" Target="../media/image358.wmf"/><Relationship Id="rId21" Type="http://schemas.openxmlformats.org/officeDocument/2006/relationships/oleObject" Target="../embeddings/oleObject351.bin"/><Relationship Id="rId20" Type="http://schemas.openxmlformats.org/officeDocument/2006/relationships/image" Target="../media/image357.wmf"/><Relationship Id="rId2" Type="http://schemas.openxmlformats.org/officeDocument/2006/relationships/image" Target="../media/image348.wmf"/><Relationship Id="rId19" Type="http://schemas.openxmlformats.org/officeDocument/2006/relationships/oleObject" Target="../embeddings/oleObject350.bin"/><Relationship Id="rId18" Type="http://schemas.openxmlformats.org/officeDocument/2006/relationships/image" Target="../media/image356.wmf"/><Relationship Id="rId17" Type="http://schemas.openxmlformats.org/officeDocument/2006/relationships/oleObject" Target="../embeddings/oleObject349.bin"/><Relationship Id="rId16" Type="http://schemas.openxmlformats.org/officeDocument/2006/relationships/image" Target="../media/image355.wmf"/><Relationship Id="rId15" Type="http://schemas.openxmlformats.org/officeDocument/2006/relationships/oleObject" Target="../embeddings/oleObject348.bin"/><Relationship Id="rId14" Type="http://schemas.openxmlformats.org/officeDocument/2006/relationships/image" Target="../media/image354.wmf"/><Relationship Id="rId13" Type="http://schemas.openxmlformats.org/officeDocument/2006/relationships/oleObject" Target="../embeddings/oleObject347.bin"/><Relationship Id="rId12" Type="http://schemas.openxmlformats.org/officeDocument/2006/relationships/image" Target="../media/image353.wmf"/><Relationship Id="rId11" Type="http://schemas.openxmlformats.org/officeDocument/2006/relationships/oleObject" Target="../embeddings/oleObject346.bin"/><Relationship Id="rId10" Type="http://schemas.openxmlformats.org/officeDocument/2006/relationships/image" Target="../media/image352.wmf"/><Relationship Id="rId1" Type="http://schemas.openxmlformats.org/officeDocument/2006/relationships/oleObject" Target="../embeddings/oleObject341.bin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7.bin"/><Relationship Id="rId8" Type="http://schemas.openxmlformats.org/officeDocument/2006/relationships/image" Target="../media/image362.wmf"/><Relationship Id="rId7" Type="http://schemas.openxmlformats.org/officeDocument/2006/relationships/oleObject" Target="../embeddings/oleObject356.bin"/><Relationship Id="rId6" Type="http://schemas.openxmlformats.org/officeDocument/2006/relationships/image" Target="../media/image361.wmf"/><Relationship Id="rId5" Type="http://schemas.openxmlformats.org/officeDocument/2006/relationships/oleObject" Target="../embeddings/oleObject355.bin"/><Relationship Id="rId4" Type="http://schemas.openxmlformats.org/officeDocument/2006/relationships/image" Target="../media/image350.wmf"/><Relationship Id="rId36" Type="http://schemas.openxmlformats.org/officeDocument/2006/relationships/vmlDrawing" Target="../drawings/vmlDrawing68.vml"/><Relationship Id="rId35" Type="http://schemas.openxmlformats.org/officeDocument/2006/relationships/slideLayout" Target="../slideLayouts/slideLayout7.xml"/><Relationship Id="rId34" Type="http://schemas.openxmlformats.org/officeDocument/2006/relationships/image" Target="../media/image375.wmf"/><Relationship Id="rId33" Type="http://schemas.openxmlformats.org/officeDocument/2006/relationships/oleObject" Target="../embeddings/oleObject369.bin"/><Relationship Id="rId32" Type="http://schemas.openxmlformats.org/officeDocument/2006/relationships/image" Target="../media/image374.wmf"/><Relationship Id="rId31" Type="http://schemas.openxmlformats.org/officeDocument/2006/relationships/oleObject" Target="../embeddings/oleObject368.bin"/><Relationship Id="rId30" Type="http://schemas.openxmlformats.org/officeDocument/2006/relationships/image" Target="../media/image373.wmf"/><Relationship Id="rId3" Type="http://schemas.openxmlformats.org/officeDocument/2006/relationships/oleObject" Target="../embeddings/oleObject354.bin"/><Relationship Id="rId29" Type="http://schemas.openxmlformats.org/officeDocument/2006/relationships/oleObject" Target="../embeddings/oleObject367.bin"/><Relationship Id="rId28" Type="http://schemas.openxmlformats.org/officeDocument/2006/relationships/image" Target="../media/image372.wmf"/><Relationship Id="rId27" Type="http://schemas.openxmlformats.org/officeDocument/2006/relationships/oleObject" Target="../embeddings/oleObject366.bin"/><Relationship Id="rId26" Type="http://schemas.openxmlformats.org/officeDocument/2006/relationships/image" Target="../media/image371.wmf"/><Relationship Id="rId25" Type="http://schemas.openxmlformats.org/officeDocument/2006/relationships/oleObject" Target="../embeddings/oleObject365.bin"/><Relationship Id="rId24" Type="http://schemas.openxmlformats.org/officeDocument/2006/relationships/image" Target="../media/image370.wmf"/><Relationship Id="rId23" Type="http://schemas.openxmlformats.org/officeDocument/2006/relationships/oleObject" Target="../embeddings/oleObject364.bin"/><Relationship Id="rId22" Type="http://schemas.openxmlformats.org/officeDocument/2006/relationships/image" Target="../media/image369.wmf"/><Relationship Id="rId21" Type="http://schemas.openxmlformats.org/officeDocument/2006/relationships/oleObject" Target="../embeddings/oleObject363.bin"/><Relationship Id="rId20" Type="http://schemas.openxmlformats.org/officeDocument/2006/relationships/image" Target="../media/image368.wmf"/><Relationship Id="rId2" Type="http://schemas.openxmlformats.org/officeDocument/2006/relationships/image" Target="../media/image360.wmf"/><Relationship Id="rId19" Type="http://schemas.openxmlformats.org/officeDocument/2006/relationships/oleObject" Target="../embeddings/oleObject362.bin"/><Relationship Id="rId18" Type="http://schemas.openxmlformats.org/officeDocument/2006/relationships/image" Target="../media/image367.wmf"/><Relationship Id="rId17" Type="http://schemas.openxmlformats.org/officeDocument/2006/relationships/oleObject" Target="../embeddings/oleObject361.bin"/><Relationship Id="rId16" Type="http://schemas.openxmlformats.org/officeDocument/2006/relationships/image" Target="../media/image366.wmf"/><Relationship Id="rId15" Type="http://schemas.openxmlformats.org/officeDocument/2006/relationships/oleObject" Target="../embeddings/oleObject360.bin"/><Relationship Id="rId14" Type="http://schemas.openxmlformats.org/officeDocument/2006/relationships/image" Target="../media/image365.wmf"/><Relationship Id="rId13" Type="http://schemas.openxmlformats.org/officeDocument/2006/relationships/oleObject" Target="../embeddings/oleObject359.bin"/><Relationship Id="rId12" Type="http://schemas.openxmlformats.org/officeDocument/2006/relationships/image" Target="../media/image364.wmf"/><Relationship Id="rId11" Type="http://schemas.openxmlformats.org/officeDocument/2006/relationships/oleObject" Target="../embeddings/oleObject358.bin"/><Relationship Id="rId10" Type="http://schemas.openxmlformats.org/officeDocument/2006/relationships/image" Target="../media/image363.wmf"/><Relationship Id="rId1" Type="http://schemas.openxmlformats.org/officeDocument/2006/relationships/oleObject" Target="../embeddings/oleObject35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7.wmf"/><Relationship Id="rId3" Type="http://schemas.openxmlformats.org/officeDocument/2006/relationships/oleObject" Target="../embeddings/oleObject371.bin"/><Relationship Id="rId2" Type="http://schemas.openxmlformats.org/officeDocument/2006/relationships/image" Target="../media/image376.wmf"/><Relationship Id="rId1" Type="http://schemas.openxmlformats.org/officeDocument/2006/relationships/oleObject" Target="../embeddings/oleObject370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6.bin"/><Relationship Id="rId8" Type="http://schemas.openxmlformats.org/officeDocument/2006/relationships/image" Target="../media/image381.wmf"/><Relationship Id="rId7" Type="http://schemas.openxmlformats.org/officeDocument/2006/relationships/oleObject" Target="../embeddings/oleObject375.bin"/><Relationship Id="rId6" Type="http://schemas.openxmlformats.org/officeDocument/2006/relationships/image" Target="../media/image380.wmf"/><Relationship Id="rId5" Type="http://schemas.openxmlformats.org/officeDocument/2006/relationships/oleObject" Target="../embeddings/oleObject374.bin"/><Relationship Id="rId4" Type="http://schemas.openxmlformats.org/officeDocument/2006/relationships/image" Target="../media/image379.wmf"/><Relationship Id="rId3" Type="http://schemas.openxmlformats.org/officeDocument/2006/relationships/oleObject" Target="../embeddings/oleObject373.bin"/><Relationship Id="rId20" Type="http://schemas.openxmlformats.org/officeDocument/2006/relationships/vmlDrawing" Target="../drawings/vmlDrawing70.vml"/><Relationship Id="rId2" Type="http://schemas.openxmlformats.org/officeDocument/2006/relationships/image" Target="../media/image378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386.wmf"/><Relationship Id="rId17" Type="http://schemas.openxmlformats.org/officeDocument/2006/relationships/oleObject" Target="../embeddings/oleObject380.bin"/><Relationship Id="rId16" Type="http://schemas.openxmlformats.org/officeDocument/2006/relationships/image" Target="../media/image385.wmf"/><Relationship Id="rId15" Type="http://schemas.openxmlformats.org/officeDocument/2006/relationships/oleObject" Target="../embeddings/oleObject379.bin"/><Relationship Id="rId14" Type="http://schemas.openxmlformats.org/officeDocument/2006/relationships/image" Target="../media/image384.wmf"/><Relationship Id="rId13" Type="http://schemas.openxmlformats.org/officeDocument/2006/relationships/oleObject" Target="../embeddings/oleObject378.bin"/><Relationship Id="rId12" Type="http://schemas.openxmlformats.org/officeDocument/2006/relationships/image" Target="../media/image383.wmf"/><Relationship Id="rId11" Type="http://schemas.openxmlformats.org/officeDocument/2006/relationships/oleObject" Target="../embeddings/oleObject377.bin"/><Relationship Id="rId10" Type="http://schemas.openxmlformats.org/officeDocument/2006/relationships/image" Target="../media/image382.wmf"/><Relationship Id="rId1" Type="http://schemas.openxmlformats.org/officeDocument/2006/relationships/oleObject" Target="../embeddings/oleObject372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89.wmf"/><Relationship Id="rId5" Type="http://schemas.openxmlformats.org/officeDocument/2006/relationships/oleObject" Target="../embeddings/oleObject383.bin"/><Relationship Id="rId4" Type="http://schemas.openxmlformats.org/officeDocument/2006/relationships/image" Target="../media/image388.wmf"/><Relationship Id="rId3" Type="http://schemas.openxmlformats.org/officeDocument/2006/relationships/oleObject" Target="../embeddings/oleObject382.bin"/><Relationship Id="rId2" Type="http://schemas.openxmlformats.org/officeDocument/2006/relationships/image" Target="../media/image387.wmf"/><Relationship Id="rId1" Type="http://schemas.openxmlformats.org/officeDocument/2006/relationships/oleObject" Target="../embeddings/oleObject381.bin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8.bin"/><Relationship Id="rId8" Type="http://schemas.openxmlformats.org/officeDocument/2006/relationships/image" Target="../media/image393.wmf"/><Relationship Id="rId7" Type="http://schemas.openxmlformats.org/officeDocument/2006/relationships/oleObject" Target="../embeddings/oleObject387.bin"/><Relationship Id="rId6" Type="http://schemas.openxmlformats.org/officeDocument/2006/relationships/image" Target="../media/image392.wmf"/><Relationship Id="rId5" Type="http://schemas.openxmlformats.org/officeDocument/2006/relationships/oleObject" Target="../embeddings/oleObject386.bin"/><Relationship Id="rId4" Type="http://schemas.openxmlformats.org/officeDocument/2006/relationships/image" Target="../media/image391.wmf"/><Relationship Id="rId3" Type="http://schemas.openxmlformats.org/officeDocument/2006/relationships/oleObject" Target="../embeddings/oleObject385.bin"/><Relationship Id="rId20" Type="http://schemas.openxmlformats.org/officeDocument/2006/relationships/vmlDrawing" Target="../drawings/vmlDrawing72.vml"/><Relationship Id="rId2" Type="http://schemas.openxmlformats.org/officeDocument/2006/relationships/image" Target="../media/image390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398.wmf"/><Relationship Id="rId17" Type="http://schemas.openxmlformats.org/officeDocument/2006/relationships/oleObject" Target="../embeddings/oleObject392.bin"/><Relationship Id="rId16" Type="http://schemas.openxmlformats.org/officeDocument/2006/relationships/image" Target="../media/image397.wmf"/><Relationship Id="rId15" Type="http://schemas.openxmlformats.org/officeDocument/2006/relationships/oleObject" Target="../embeddings/oleObject391.bin"/><Relationship Id="rId14" Type="http://schemas.openxmlformats.org/officeDocument/2006/relationships/image" Target="../media/image396.wmf"/><Relationship Id="rId13" Type="http://schemas.openxmlformats.org/officeDocument/2006/relationships/oleObject" Target="../embeddings/oleObject390.bin"/><Relationship Id="rId12" Type="http://schemas.openxmlformats.org/officeDocument/2006/relationships/image" Target="../media/image395.wmf"/><Relationship Id="rId11" Type="http://schemas.openxmlformats.org/officeDocument/2006/relationships/oleObject" Target="../embeddings/oleObject389.bin"/><Relationship Id="rId10" Type="http://schemas.openxmlformats.org/officeDocument/2006/relationships/image" Target="../media/image394.wmf"/><Relationship Id="rId1" Type="http://schemas.openxmlformats.org/officeDocument/2006/relationships/oleObject" Target="../embeddings/oleObject384.bin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7.bin"/><Relationship Id="rId8" Type="http://schemas.openxmlformats.org/officeDocument/2006/relationships/image" Target="../media/image402.wmf"/><Relationship Id="rId7" Type="http://schemas.openxmlformats.org/officeDocument/2006/relationships/oleObject" Target="../embeddings/oleObject396.bin"/><Relationship Id="rId6" Type="http://schemas.openxmlformats.org/officeDocument/2006/relationships/image" Target="../media/image401.wmf"/><Relationship Id="rId5" Type="http://schemas.openxmlformats.org/officeDocument/2006/relationships/oleObject" Target="../embeddings/oleObject395.bin"/><Relationship Id="rId4" Type="http://schemas.openxmlformats.org/officeDocument/2006/relationships/image" Target="../media/image400.wmf"/><Relationship Id="rId3" Type="http://schemas.openxmlformats.org/officeDocument/2006/relationships/oleObject" Target="../embeddings/oleObject394.bin"/><Relationship Id="rId20" Type="http://schemas.openxmlformats.org/officeDocument/2006/relationships/vmlDrawing" Target="../drawings/vmlDrawing73.vml"/><Relationship Id="rId2" Type="http://schemas.openxmlformats.org/officeDocument/2006/relationships/image" Target="../media/image399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407.wmf"/><Relationship Id="rId17" Type="http://schemas.openxmlformats.org/officeDocument/2006/relationships/oleObject" Target="../embeddings/oleObject401.bin"/><Relationship Id="rId16" Type="http://schemas.openxmlformats.org/officeDocument/2006/relationships/image" Target="../media/image406.wmf"/><Relationship Id="rId15" Type="http://schemas.openxmlformats.org/officeDocument/2006/relationships/oleObject" Target="../embeddings/oleObject400.bin"/><Relationship Id="rId14" Type="http://schemas.openxmlformats.org/officeDocument/2006/relationships/image" Target="../media/image405.wmf"/><Relationship Id="rId13" Type="http://schemas.openxmlformats.org/officeDocument/2006/relationships/oleObject" Target="../embeddings/oleObject399.bin"/><Relationship Id="rId12" Type="http://schemas.openxmlformats.org/officeDocument/2006/relationships/image" Target="../media/image404.wmf"/><Relationship Id="rId11" Type="http://schemas.openxmlformats.org/officeDocument/2006/relationships/oleObject" Target="../embeddings/oleObject398.bin"/><Relationship Id="rId10" Type="http://schemas.openxmlformats.org/officeDocument/2006/relationships/image" Target="../media/image403.wmf"/><Relationship Id="rId1" Type="http://schemas.openxmlformats.org/officeDocument/2006/relationships/oleObject" Target="../embeddings/oleObject393.bin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6.bin"/><Relationship Id="rId8" Type="http://schemas.openxmlformats.org/officeDocument/2006/relationships/image" Target="../media/image411.wmf"/><Relationship Id="rId7" Type="http://schemas.openxmlformats.org/officeDocument/2006/relationships/oleObject" Target="../embeddings/oleObject405.bin"/><Relationship Id="rId6" Type="http://schemas.openxmlformats.org/officeDocument/2006/relationships/image" Target="../media/image410.wmf"/><Relationship Id="rId5" Type="http://schemas.openxmlformats.org/officeDocument/2006/relationships/oleObject" Target="../embeddings/oleObject404.bin"/><Relationship Id="rId4" Type="http://schemas.openxmlformats.org/officeDocument/2006/relationships/image" Target="../media/image409.wmf"/><Relationship Id="rId3" Type="http://schemas.openxmlformats.org/officeDocument/2006/relationships/oleObject" Target="../embeddings/oleObject403.bin"/><Relationship Id="rId2" Type="http://schemas.openxmlformats.org/officeDocument/2006/relationships/image" Target="../media/image408.wmf"/><Relationship Id="rId12" Type="http://schemas.openxmlformats.org/officeDocument/2006/relationships/vmlDrawing" Target="../drawings/vmlDrawing7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12.wmf"/><Relationship Id="rId1" Type="http://schemas.openxmlformats.org/officeDocument/2006/relationships/oleObject" Target="../embeddings/oleObject402.bin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16.wmf"/><Relationship Id="rId7" Type="http://schemas.openxmlformats.org/officeDocument/2006/relationships/oleObject" Target="../embeddings/oleObject410.bin"/><Relationship Id="rId6" Type="http://schemas.openxmlformats.org/officeDocument/2006/relationships/image" Target="../media/image415.wmf"/><Relationship Id="rId5" Type="http://schemas.openxmlformats.org/officeDocument/2006/relationships/oleObject" Target="../embeddings/oleObject409.bin"/><Relationship Id="rId4" Type="http://schemas.openxmlformats.org/officeDocument/2006/relationships/image" Target="../media/image414.wmf"/><Relationship Id="rId3" Type="http://schemas.openxmlformats.org/officeDocument/2006/relationships/oleObject" Target="../embeddings/oleObject408.bin"/><Relationship Id="rId2" Type="http://schemas.openxmlformats.org/officeDocument/2006/relationships/image" Target="../media/image413.wmf"/><Relationship Id="rId10" Type="http://schemas.openxmlformats.org/officeDocument/2006/relationships/vmlDrawing" Target="../drawings/vmlDrawing75.vml"/><Relationship Id="rId1" Type="http://schemas.openxmlformats.org/officeDocument/2006/relationships/oleObject" Target="../embeddings/oleObject407.bin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5.bin"/><Relationship Id="rId8" Type="http://schemas.openxmlformats.org/officeDocument/2006/relationships/image" Target="../media/image420.wmf"/><Relationship Id="rId7" Type="http://schemas.openxmlformats.org/officeDocument/2006/relationships/oleObject" Target="../embeddings/oleObject414.bin"/><Relationship Id="rId6" Type="http://schemas.openxmlformats.org/officeDocument/2006/relationships/image" Target="../media/image419.wmf"/><Relationship Id="rId5" Type="http://schemas.openxmlformats.org/officeDocument/2006/relationships/oleObject" Target="../embeddings/oleObject413.bin"/><Relationship Id="rId4" Type="http://schemas.openxmlformats.org/officeDocument/2006/relationships/image" Target="../media/image418.wmf"/><Relationship Id="rId3" Type="http://schemas.openxmlformats.org/officeDocument/2006/relationships/oleObject" Target="../embeddings/oleObject412.bin"/><Relationship Id="rId22" Type="http://schemas.openxmlformats.org/officeDocument/2006/relationships/vmlDrawing" Target="../drawings/vmlDrawing76.vml"/><Relationship Id="rId21" Type="http://schemas.openxmlformats.org/officeDocument/2006/relationships/slideLayout" Target="../slideLayouts/slideLayout13.xml"/><Relationship Id="rId20" Type="http://schemas.openxmlformats.org/officeDocument/2006/relationships/image" Target="../media/image426.wmf"/><Relationship Id="rId2" Type="http://schemas.openxmlformats.org/officeDocument/2006/relationships/image" Target="../media/image417.wmf"/><Relationship Id="rId19" Type="http://schemas.openxmlformats.org/officeDocument/2006/relationships/oleObject" Target="../embeddings/oleObject420.bin"/><Relationship Id="rId18" Type="http://schemas.openxmlformats.org/officeDocument/2006/relationships/image" Target="../media/image425.wmf"/><Relationship Id="rId17" Type="http://schemas.openxmlformats.org/officeDocument/2006/relationships/oleObject" Target="../embeddings/oleObject419.bin"/><Relationship Id="rId16" Type="http://schemas.openxmlformats.org/officeDocument/2006/relationships/image" Target="../media/image424.wmf"/><Relationship Id="rId15" Type="http://schemas.openxmlformats.org/officeDocument/2006/relationships/oleObject" Target="../embeddings/oleObject418.bin"/><Relationship Id="rId14" Type="http://schemas.openxmlformats.org/officeDocument/2006/relationships/image" Target="../media/image423.wmf"/><Relationship Id="rId13" Type="http://schemas.openxmlformats.org/officeDocument/2006/relationships/oleObject" Target="../embeddings/oleObject417.bin"/><Relationship Id="rId12" Type="http://schemas.openxmlformats.org/officeDocument/2006/relationships/image" Target="../media/image422.wmf"/><Relationship Id="rId11" Type="http://schemas.openxmlformats.org/officeDocument/2006/relationships/oleObject" Target="../embeddings/oleObject416.bin"/><Relationship Id="rId10" Type="http://schemas.openxmlformats.org/officeDocument/2006/relationships/image" Target="../media/image421.wmf"/><Relationship Id="rId1" Type="http://schemas.openxmlformats.org/officeDocument/2006/relationships/oleObject" Target="../embeddings/oleObject411.bin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7.wmf"/><Relationship Id="rId1" Type="http://schemas.openxmlformats.org/officeDocument/2006/relationships/oleObject" Target="../embeddings/oleObject421.bin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6.bin"/><Relationship Id="rId8" Type="http://schemas.openxmlformats.org/officeDocument/2006/relationships/image" Target="../media/image431.wmf"/><Relationship Id="rId7" Type="http://schemas.openxmlformats.org/officeDocument/2006/relationships/oleObject" Target="../embeddings/oleObject425.bin"/><Relationship Id="rId6" Type="http://schemas.openxmlformats.org/officeDocument/2006/relationships/image" Target="../media/image430.wmf"/><Relationship Id="rId5" Type="http://schemas.openxmlformats.org/officeDocument/2006/relationships/oleObject" Target="../embeddings/oleObject424.bin"/><Relationship Id="rId4" Type="http://schemas.openxmlformats.org/officeDocument/2006/relationships/image" Target="../media/image429.wmf"/><Relationship Id="rId3" Type="http://schemas.openxmlformats.org/officeDocument/2006/relationships/oleObject" Target="../embeddings/oleObject423.bin"/><Relationship Id="rId2" Type="http://schemas.openxmlformats.org/officeDocument/2006/relationships/image" Target="../media/image428.wmf"/><Relationship Id="rId16" Type="http://schemas.openxmlformats.org/officeDocument/2006/relationships/vmlDrawing" Target="../drawings/vmlDrawing78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34.wmf"/><Relationship Id="rId13" Type="http://schemas.openxmlformats.org/officeDocument/2006/relationships/oleObject" Target="../embeddings/oleObject428.bin"/><Relationship Id="rId12" Type="http://schemas.openxmlformats.org/officeDocument/2006/relationships/image" Target="../media/image433.wmf"/><Relationship Id="rId11" Type="http://schemas.openxmlformats.org/officeDocument/2006/relationships/oleObject" Target="../embeddings/oleObject427.bin"/><Relationship Id="rId10" Type="http://schemas.openxmlformats.org/officeDocument/2006/relationships/image" Target="../media/image432.wmf"/><Relationship Id="rId1" Type="http://schemas.openxmlformats.org/officeDocument/2006/relationships/oleObject" Target="../embeddings/oleObject4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/>
          <p:nvPr/>
        </p:nvSpPr>
        <p:spPr>
          <a:xfrm>
            <a:off x="1250950" y="2393950"/>
            <a:ext cx="7194550" cy="8239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4800" b="1" i="0" dirty="0">
                <a:solidFill>
                  <a:srgbClr val="FF0000"/>
                </a:solidFill>
                <a:latin typeface="Times New Roman" panose="02020603050405020304" pitchFamily="18" charset="0"/>
                <a:ea typeface="隶书" pitchFamily="49" charset="-122"/>
              </a:rPr>
              <a:t>第二章</a:t>
            </a:r>
            <a:r>
              <a:rPr lang="zh-CN" altLang="en-US" sz="4800" b="1" i="0" dirty="0">
                <a:latin typeface="Times New Roman" panose="02020603050405020304" pitchFamily="18" charset="0"/>
                <a:ea typeface="隶书" pitchFamily="49" charset="-122"/>
              </a:rPr>
              <a:t> </a:t>
            </a:r>
            <a:r>
              <a:rPr lang="zh-CN" altLang="en-US" sz="4800" b="1" i="0" dirty="0">
                <a:solidFill>
                  <a:srgbClr val="FF3300"/>
                </a:solidFill>
                <a:latin typeface="Times New Roman" panose="02020603050405020304" pitchFamily="18" charset="0"/>
                <a:ea typeface="隶书" pitchFamily="49" charset="-122"/>
              </a:rPr>
              <a:t> 随机变量及其分布</a:t>
            </a:r>
            <a:endParaRPr lang="zh-CN" altLang="en-US" sz="48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" fill="hold"/>
                                        <p:tgtEl>
                                          <p:spTgt spid="512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43009"/>
          <p:cNvSpPr/>
          <p:nvPr/>
        </p:nvSpPr>
        <p:spPr>
          <a:xfrm>
            <a:off x="827088" y="4498975"/>
            <a:ext cx="7772400" cy="16303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　随机变量随着试验的结果不同而取不同的值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由于试验的各个结果的出现具有一定的概率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因此随机变量的取值也有一定的概率规律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1" name="矩形 43010"/>
          <p:cNvSpPr/>
          <p:nvPr/>
        </p:nvSpPr>
        <p:spPr>
          <a:xfrm>
            <a:off x="827088" y="3962400"/>
            <a:ext cx="63150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随机变量的取值具有一定的概率规律</a:t>
            </a:r>
            <a:endParaRPr lang="zh-CN" altLang="en-US" sz="2800" b="1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43014" name="矩形 43013"/>
          <p:cNvSpPr/>
          <p:nvPr/>
        </p:nvSpPr>
        <p:spPr>
          <a:xfrm>
            <a:off x="827088" y="1828800"/>
            <a:ext cx="7772400" cy="2143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　随机变量是一个函数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但它与普通的函数有着本质的差别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普通函数是定义在实数轴上的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而随机变量是定义在样本空间上的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样本空间的元素不一定是实数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5" name="矩形 43014"/>
          <p:cNvSpPr/>
          <p:nvPr/>
        </p:nvSpPr>
        <p:spPr>
          <a:xfrm>
            <a:off x="838200" y="746125"/>
            <a:ext cx="13049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2.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说明</a:t>
            </a:r>
            <a:endParaRPr lang="zh-CN" altLang="en-US" sz="3200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3016" name="矩形 43015"/>
          <p:cNvSpPr/>
          <p:nvPr/>
        </p:nvSpPr>
        <p:spPr>
          <a:xfrm>
            <a:off x="827088" y="1295400"/>
            <a:ext cx="48863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charset="-122"/>
              </a:rPr>
              <a:t>(1)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随机变量与普通的函数不同</a:t>
            </a:r>
            <a:endParaRPr lang="zh-CN" altLang="en-US" sz="2800" b="1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  <p:bldP spid="43011" grpId="0"/>
      <p:bldP spid="43014" grpId="0"/>
      <p:bldP spid="430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2"/>
          <p:cNvSpPr txBox="1"/>
          <p:nvPr/>
        </p:nvSpPr>
        <p:spPr>
          <a:xfrm>
            <a:off x="755650" y="695325"/>
            <a:ext cx="344487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(</a:t>
            </a: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二</a:t>
            </a:r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) </a:t>
            </a: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指数分布  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99331" name="Object 3"/>
          <p:cNvGraphicFramePr>
            <a:graphicFrameLocks noChangeAspect="1"/>
          </p:cNvGraphicFramePr>
          <p:nvPr/>
        </p:nvGraphicFramePr>
        <p:xfrm>
          <a:off x="1522413" y="1412875"/>
          <a:ext cx="55895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9" name="" r:id="rId1" imgW="5394960" imgH="444500" progId="Equation.3">
                  <p:embed/>
                </p:oleObj>
              </mc:Choice>
              <mc:Fallback>
                <p:oleObj name="" r:id="rId1" imgW="5394960" imgH="444500" progId="Equation.3">
                  <p:embed/>
                  <p:pic>
                    <p:nvPicPr>
                      <p:cNvPr id="0" name="图片 34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2413" y="1412875"/>
                        <a:ext cx="5589587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2" name="Object 4"/>
          <p:cNvGraphicFramePr>
            <a:graphicFrameLocks noChangeAspect="1"/>
          </p:cNvGraphicFramePr>
          <p:nvPr/>
        </p:nvGraphicFramePr>
        <p:xfrm>
          <a:off x="2505075" y="2744788"/>
          <a:ext cx="774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0" name="" r:id="rId3" imgW="774700" imgH="393700" progId="Equation.3">
                  <p:embed/>
                </p:oleObj>
              </mc:Choice>
              <mc:Fallback>
                <p:oleObj name="" r:id="rId3" imgW="774700" imgH="393700" progId="Equation.3">
                  <p:embed/>
                  <p:pic>
                    <p:nvPicPr>
                      <p:cNvPr id="0" name="图片 345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5075" y="2744788"/>
                        <a:ext cx="7747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3319463" y="2859088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1" name="" r:id="rId5" imgW="241300" imgH="152400" progId="Equation.3">
                  <p:embed/>
                </p:oleObj>
              </mc:Choice>
              <mc:Fallback>
                <p:oleObj name="" r:id="rId5" imgW="241300" imgH="152400" progId="Equation.3">
                  <p:embed/>
                  <p:pic>
                    <p:nvPicPr>
                      <p:cNvPr id="0" name="图片 345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9463" y="2859088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4" name="Object 6"/>
          <p:cNvGraphicFramePr>
            <a:graphicFrameLocks noChangeAspect="1"/>
          </p:cNvGraphicFramePr>
          <p:nvPr/>
        </p:nvGraphicFramePr>
        <p:xfrm>
          <a:off x="3635375" y="2420938"/>
          <a:ext cx="3206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2" name="" r:id="rId7" imgW="190500" imgH="457200" progId="Equation.3">
                  <p:embed/>
                </p:oleObj>
              </mc:Choice>
              <mc:Fallback>
                <p:oleObj name="" r:id="rId7" imgW="190500" imgH="457200" progId="Equation.3">
                  <p:embed/>
                  <p:pic>
                    <p:nvPicPr>
                      <p:cNvPr id="0" name="图片 344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5375" y="2420938"/>
                        <a:ext cx="320675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5" name="Object 7"/>
          <p:cNvGraphicFramePr>
            <a:graphicFrameLocks noChangeAspect="1"/>
          </p:cNvGraphicFramePr>
          <p:nvPr/>
        </p:nvGraphicFramePr>
        <p:xfrm>
          <a:off x="3908425" y="1960563"/>
          <a:ext cx="1066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3" name="" r:id="rId9" imgW="1067435" imgH="838835" progId="Equation.3">
                  <p:embed/>
                </p:oleObj>
              </mc:Choice>
              <mc:Fallback>
                <p:oleObj name="" r:id="rId9" imgW="1067435" imgH="838835" progId="Equation.3">
                  <p:embed/>
                  <p:pic>
                    <p:nvPicPr>
                      <p:cNvPr id="0" name="图片 345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8425" y="1960563"/>
                        <a:ext cx="10668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6" name="Object 8"/>
          <p:cNvGraphicFramePr>
            <a:graphicFrameLocks noChangeAspect="1"/>
          </p:cNvGraphicFramePr>
          <p:nvPr/>
        </p:nvGraphicFramePr>
        <p:xfrm>
          <a:off x="5241925" y="2270125"/>
          <a:ext cx="889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4" name="" r:id="rId11" imgW="889635" imgH="368300" progId="Equation.3">
                  <p:embed/>
                </p:oleObj>
              </mc:Choice>
              <mc:Fallback>
                <p:oleObj name="" r:id="rId11" imgW="889635" imgH="368300" progId="Equation.3">
                  <p:embed/>
                  <p:pic>
                    <p:nvPicPr>
                      <p:cNvPr id="0" name="图片 344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41925" y="2270125"/>
                        <a:ext cx="8890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7" name="Object 9"/>
          <p:cNvGraphicFramePr>
            <a:graphicFrameLocks noChangeAspect="1"/>
          </p:cNvGraphicFramePr>
          <p:nvPr/>
        </p:nvGraphicFramePr>
        <p:xfrm>
          <a:off x="3910013" y="3284538"/>
          <a:ext cx="29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5" name="" r:id="rId13" imgW="292100" imgH="368300" progId="Equation.3">
                  <p:embed/>
                </p:oleObj>
              </mc:Choice>
              <mc:Fallback>
                <p:oleObj name="" r:id="rId13" imgW="292100" imgH="368300" progId="Equation.3">
                  <p:embed/>
                  <p:pic>
                    <p:nvPicPr>
                      <p:cNvPr id="0" name="图片 344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10013" y="3284538"/>
                        <a:ext cx="292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8" name="Text Box 10"/>
          <p:cNvSpPr txBox="1"/>
          <p:nvPr/>
        </p:nvSpPr>
        <p:spPr>
          <a:xfrm>
            <a:off x="5168900" y="3190875"/>
            <a:ext cx="9874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其他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99339" name="Object 11"/>
          <p:cNvGraphicFramePr>
            <a:graphicFrameLocks noChangeAspect="1"/>
          </p:cNvGraphicFramePr>
          <p:nvPr/>
        </p:nvGraphicFramePr>
        <p:xfrm>
          <a:off x="871538" y="3844925"/>
          <a:ext cx="25923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6" name="" r:id="rId15" imgW="2667000" imgH="419100" progId="Equation.3">
                  <p:embed/>
                </p:oleObj>
              </mc:Choice>
              <mc:Fallback>
                <p:oleObj name="" r:id="rId15" imgW="2667000" imgH="419100" progId="Equation.3">
                  <p:embed/>
                  <p:pic>
                    <p:nvPicPr>
                      <p:cNvPr id="0" name="图片 344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71538" y="3844925"/>
                        <a:ext cx="2592387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0" name="Object 12"/>
          <p:cNvGraphicFramePr>
            <a:graphicFrameLocks noChangeAspect="1"/>
          </p:cNvGraphicFramePr>
          <p:nvPr/>
        </p:nvGraphicFramePr>
        <p:xfrm>
          <a:off x="3635375" y="3789363"/>
          <a:ext cx="52197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7" name="" r:id="rId17" imgW="2171700" imgH="203200" progId="Equation.3">
                  <p:embed/>
                </p:oleObj>
              </mc:Choice>
              <mc:Fallback>
                <p:oleObj name="" r:id="rId17" imgW="2171700" imgH="203200" progId="Equation.3">
                  <p:embed/>
                  <p:pic>
                    <p:nvPicPr>
                      <p:cNvPr id="0" name="图片 344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35375" y="3789363"/>
                        <a:ext cx="5219700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9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9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9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99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矩形 76801"/>
          <p:cNvSpPr/>
          <p:nvPr/>
        </p:nvSpPr>
        <p:spPr>
          <a:xfrm>
            <a:off x="974725" y="4410075"/>
            <a:ext cx="7543800" cy="1539875"/>
          </a:xfrm>
          <a:prstGeom prst="rect">
            <a:avLst/>
          </a:prstGeom>
          <a:noFill/>
          <a:ln w="381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华文细黑" pitchFamily="2" charset="-122"/>
              </a:rPr>
              <a:t>       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itchFamily="2" charset="-122"/>
              </a:rPr>
              <a:t> 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itchFamily="2" charset="-122"/>
              </a:rPr>
              <a:t>某些元件或设备的寿命服从指数分布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itchFamily="2" charset="-122"/>
              </a:rPr>
              <a:t>.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itchFamily="2" charset="-122"/>
              </a:rPr>
              <a:t>例如无线电元件的寿命 、电力设备的寿命、动物的寿命等都服从指数分布</a:t>
            </a:r>
            <a:r>
              <a:rPr lang="en-US" altLang="zh-CN" sz="2800" b="1" i="0">
                <a:latin typeface="Times New Roman" panose="02020603050405020304" pitchFamily="18" charset="0"/>
                <a:ea typeface="华文细黑" pitchFamily="2" charset="-122"/>
              </a:rPr>
              <a:t>.</a:t>
            </a:r>
            <a:endParaRPr lang="en-US" altLang="zh-CN" sz="2800" b="1" i="0">
              <a:latin typeface="Times New Roman" panose="02020603050405020304" pitchFamily="18" charset="0"/>
              <a:ea typeface="华文细黑" pitchFamily="2" charset="-122"/>
            </a:endParaRPr>
          </a:p>
        </p:txBody>
      </p:sp>
      <p:sp>
        <p:nvSpPr>
          <p:cNvPr id="76803" name="矩形 76802"/>
          <p:cNvSpPr/>
          <p:nvPr/>
        </p:nvSpPr>
        <p:spPr>
          <a:xfrm>
            <a:off x="914400" y="3702050"/>
            <a:ext cx="197008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应用与背景</a:t>
            </a:r>
            <a:endParaRPr lang="zh-CN" altLang="en-US" sz="2800" b="1" i="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86019" name="矩形 76823"/>
          <p:cNvSpPr/>
          <p:nvPr/>
        </p:nvSpPr>
        <p:spPr>
          <a:xfrm>
            <a:off x="914400" y="838200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分布函数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pic>
        <p:nvPicPr>
          <p:cNvPr id="76828" name="图片 768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0" y="793750"/>
            <a:ext cx="3806825" cy="34274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6022" name="组合 76863"/>
          <p:cNvGrpSpPr/>
          <p:nvPr/>
        </p:nvGrpSpPr>
        <p:grpSpPr>
          <a:xfrm>
            <a:off x="900113" y="1557338"/>
            <a:ext cx="3733800" cy="1289050"/>
            <a:chOff x="567" y="981"/>
            <a:chExt cx="2352" cy="812"/>
          </a:xfrm>
        </p:grpSpPr>
        <p:sp>
          <p:nvSpPr>
            <p:cNvPr id="86023" name="矩形 76829"/>
            <p:cNvSpPr>
              <a:spLocks noChangeAspect="1" noTextEdit="1"/>
            </p:cNvSpPr>
            <p:nvPr/>
          </p:nvSpPr>
          <p:spPr>
            <a:xfrm>
              <a:off x="567" y="981"/>
              <a:ext cx="2352" cy="8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endParaRPr lang="zh-CN" altLang="en-US" i="0">
                <a:latin typeface="Arial" panose="020B0604020202020204" pitchFamily="34" charset="0"/>
                <a:ea typeface="华文细黑" pitchFamily="2" charset="-122"/>
              </a:endParaRPr>
            </a:p>
          </p:txBody>
        </p:sp>
        <p:sp>
          <p:nvSpPr>
            <p:cNvPr id="86024" name="直接连接符 76832"/>
            <p:cNvSpPr/>
            <p:nvPr/>
          </p:nvSpPr>
          <p:spPr>
            <a:xfrm flipH="1">
              <a:off x="2146" y="1121"/>
              <a:ext cx="44" cy="136"/>
            </a:xfrm>
            <a:prstGeom prst="line">
              <a:avLst/>
            </a:prstGeom>
            <a:ln w="31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025" name="矩形 76833"/>
            <p:cNvSpPr/>
            <p:nvPr/>
          </p:nvSpPr>
          <p:spPr>
            <a:xfrm>
              <a:off x="1297" y="1459"/>
              <a:ext cx="11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Symbol" panose="05050102010706020507" pitchFamily="18" charset="2"/>
                  <a:ea typeface="华文细黑" pitchFamily="2" charset="-122"/>
                </a:rPr>
                <a:t>ï</a:t>
              </a:r>
              <a:endParaRPr lang="en-US" altLang="zh-CN" sz="2800" b="1" i="0" dirty="0">
                <a:solidFill>
                  <a:srgbClr val="000000"/>
                </a:solidFill>
                <a:latin typeface="Symbol" panose="05050102010706020507" pitchFamily="18" charset="2"/>
                <a:ea typeface="华文细黑" pitchFamily="2" charset="-122"/>
              </a:endParaRPr>
            </a:p>
          </p:txBody>
        </p:sp>
        <p:sp>
          <p:nvSpPr>
            <p:cNvPr id="86026" name="矩形 76834"/>
            <p:cNvSpPr/>
            <p:nvPr/>
          </p:nvSpPr>
          <p:spPr>
            <a:xfrm>
              <a:off x="1297" y="1524"/>
              <a:ext cx="11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Symbol" panose="05050102010706020507" pitchFamily="18" charset="2"/>
                  <a:ea typeface="华文细黑" pitchFamily="2" charset="-122"/>
                </a:rPr>
                <a:t>î</a:t>
              </a:r>
              <a:endParaRPr lang="en-US" altLang="zh-CN" sz="2800" b="1" i="0" dirty="0">
                <a:solidFill>
                  <a:srgbClr val="000000"/>
                </a:solidFill>
                <a:latin typeface="Symbol" panose="05050102010706020507" pitchFamily="18" charset="2"/>
                <a:ea typeface="华文细黑" pitchFamily="2" charset="-122"/>
              </a:endParaRPr>
            </a:p>
          </p:txBody>
        </p:sp>
        <p:sp>
          <p:nvSpPr>
            <p:cNvPr id="86027" name="矩形 76835"/>
            <p:cNvSpPr/>
            <p:nvPr/>
          </p:nvSpPr>
          <p:spPr>
            <a:xfrm>
              <a:off x="1297" y="1087"/>
              <a:ext cx="11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Symbol" panose="05050102010706020507" pitchFamily="18" charset="2"/>
                  <a:ea typeface="华文细黑" pitchFamily="2" charset="-122"/>
                </a:rPr>
                <a:t>ï</a:t>
              </a:r>
              <a:endParaRPr lang="en-US" altLang="zh-CN" sz="2800" b="1" i="0" dirty="0">
                <a:solidFill>
                  <a:srgbClr val="000000"/>
                </a:solidFill>
                <a:latin typeface="Symbol" panose="05050102010706020507" pitchFamily="18" charset="2"/>
                <a:ea typeface="华文细黑" pitchFamily="2" charset="-122"/>
              </a:endParaRPr>
            </a:p>
          </p:txBody>
        </p:sp>
        <p:sp>
          <p:nvSpPr>
            <p:cNvPr id="86028" name="矩形 76836"/>
            <p:cNvSpPr/>
            <p:nvPr/>
          </p:nvSpPr>
          <p:spPr>
            <a:xfrm>
              <a:off x="1297" y="1255"/>
              <a:ext cx="11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Symbol" panose="05050102010706020507" pitchFamily="18" charset="2"/>
                  <a:ea typeface="华文细黑" pitchFamily="2" charset="-122"/>
                </a:rPr>
                <a:t>í</a:t>
              </a:r>
              <a:endParaRPr lang="en-US" altLang="zh-CN" sz="2800" b="1" i="0" dirty="0">
                <a:solidFill>
                  <a:srgbClr val="000000"/>
                </a:solidFill>
                <a:latin typeface="Symbol" panose="05050102010706020507" pitchFamily="18" charset="2"/>
                <a:ea typeface="华文细黑" pitchFamily="2" charset="-122"/>
              </a:endParaRPr>
            </a:p>
          </p:txBody>
        </p:sp>
        <p:sp>
          <p:nvSpPr>
            <p:cNvPr id="86029" name="矩形 76837"/>
            <p:cNvSpPr/>
            <p:nvPr/>
          </p:nvSpPr>
          <p:spPr>
            <a:xfrm>
              <a:off x="1297" y="986"/>
              <a:ext cx="11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Symbol" panose="05050102010706020507" pitchFamily="18" charset="2"/>
                  <a:ea typeface="华文细黑" pitchFamily="2" charset="-122"/>
                </a:rPr>
                <a:t>ì</a:t>
              </a:r>
              <a:endParaRPr lang="en-US" altLang="zh-CN" sz="2800" b="1" i="0" dirty="0">
                <a:solidFill>
                  <a:srgbClr val="000000"/>
                </a:solidFill>
                <a:latin typeface="Symbol" panose="05050102010706020507" pitchFamily="18" charset="2"/>
                <a:ea typeface="华文细黑" pitchFamily="2" charset="-122"/>
              </a:endParaRPr>
            </a:p>
          </p:txBody>
        </p:sp>
        <p:sp>
          <p:nvSpPr>
            <p:cNvPr id="86030" name="矩形 76838"/>
            <p:cNvSpPr/>
            <p:nvPr/>
          </p:nvSpPr>
          <p:spPr>
            <a:xfrm>
              <a:off x="2559" y="1485"/>
              <a:ext cx="12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Symbol" panose="05050102010706020507" pitchFamily="18" charset="2"/>
                  <a:ea typeface="华文细黑" pitchFamily="2" charset="-122"/>
                </a:rPr>
                <a:t>£</a:t>
              </a:r>
              <a:endParaRPr lang="en-US" altLang="zh-CN" sz="2800" b="1" i="0" dirty="0">
                <a:solidFill>
                  <a:srgbClr val="000000"/>
                </a:solidFill>
                <a:latin typeface="Symbol" panose="05050102010706020507" pitchFamily="18" charset="2"/>
                <a:ea typeface="华文细黑" pitchFamily="2" charset="-122"/>
              </a:endParaRPr>
            </a:p>
          </p:txBody>
        </p:sp>
        <p:sp>
          <p:nvSpPr>
            <p:cNvPr id="86031" name="矩形 76839"/>
            <p:cNvSpPr/>
            <p:nvPr/>
          </p:nvSpPr>
          <p:spPr>
            <a:xfrm>
              <a:off x="2563" y="1103"/>
              <a:ext cx="12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Symbol" panose="05050102010706020507" pitchFamily="18" charset="2"/>
                  <a:ea typeface="华文细黑" pitchFamily="2" charset="-122"/>
                </a:rPr>
                <a:t>&gt;</a:t>
              </a:r>
              <a:endParaRPr lang="en-US" altLang="zh-CN" sz="2800" b="1" i="0" dirty="0">
                <a:solidFill>
                  <a:srgbClr val="000000"/>
                </a:solidFill>
                <a:latin typeface="Symbol" panose="05050102010706020507" pitchFamily="18" charset="2"/>
                <a:ea typeface="华文细黑" pitchFamily="2" charset="-122"/>
              </a:endParaRPr>
            </a:p>
          </p:txBody>
        </p:sp>
        <p:sp>
          <p:nvSpPr>
            <p:cNvPr id="86032" name="矩形 76840"/>
            <p:cNvSpPr/>
            <p:nvPr/>
          </p:nvSpPr>
          <p:spPr>
            <a:xfrm>
              <a:off x="1610" y="1117"/>
              <a:ext cx="18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Symbol" panose="05050102010706020507" pitchFamily="18" charset="2"/>
                  <a:ea typeface="华文细黑" pitchFamily="2" charset="-122"/>
                </a:rPr>
                <a:t>-</a:t>
              </a:r>
              <a:endParaRPr lang="en-US" altLang="zh-CN" sz="2800" b="1" i="0" dirty="0">
                <a:solidFill>
                  <a:srgbClr val="000000"/>
                </a:solidFill>
                <a:latin typeface="Symbol" panose="05050102010706020507" pitchFamily="18" charset="2"/>
                <a:ea typeface="华文细黑" pitchFamily="2" charset="-122"/>
              </a:endParaRPr>
            </a:p>
          </p:txBody>
        </p:sp>
        <p:sp>
          <p:nvSpPr>
            <p:cNvPr id="86033" name="矩形 76841"/>
            <p:cNvSpPr/>
            <p:nvPr/>
          </p:nvSpPr>
          <p:spPr>
            <a:xfrm>
              <a:off x="1112" y="1220"/>
              <a:ext cx="123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Symbol" panose="05050102010706020507" pitchFamily="18" charset="2"/>
                  <a:ea typeface="华文细黑" pitchFamily="2" charset="-122"/>
                </a:rPr>
                <a:t>=</a:t>
              </a:r>
              <a:endParaRPr lang="en-US" altLang="zh-CN" sz="2800" b="1" i="0" dirty="0">
                <a:solidFill>
                  <a:srgbClr val="000000"/>
                </a:solidFill>
                <a:latin typeface="Symbol" panose="05050102010706020507" pitchFamily="18" charset="2"/>
                <a:ea typeface="华文细黑" pitchFamily="2" charset="-122"/>
              </a:endParaRPr>
            </a:p>
          </p:txBody>
        </p:sp>
        <p:sp>
          <p:nvSpPr>
            <p:cNvPr id="86034" name="矩形 76842"/>
            <p:cNvSpPr/>
            <p:nvPr/>
          </p:nvSpPr>
          <p:spPr>
            <a:xfrm>
              <a:off x="1981" y="1091"/>
              <a:ext cx="75" cy="1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1700" b="1" i="0" dirty="0">
                  <a:solidFill>
                    <a:srgbClr val="000000"/>
                  </a:solidFill>
                  <a:latin typeface="Symbol" panose="05050102010706020507" pitchFamily="18" charset="2"/>
                  <a:ea typeface="华文细黑" pitchFamily="2" charset="-122"/>
                </a:rPr>
                <a:t>-</a:t>
              </a:r>
              <a:endParaRPr lang="en-US" altLang="zh-CN" sz="1700" b="1" i="0" dirty="0">
                <a:solidFill>
                  <a:srgbClr val="000000"/>
                </a:solidFill>
                <a:latin typeface="Symbol" panose="05050102010706020507" pitchFamily="18" charset="2"/>
                <a:ea typeface="华文细黑" pitchFamily="2" charset="-122"/>
              </a:endParaRPr>
            </a:p>
          </p:txBody>
        </p:sp>
        <p:sp>
          <p:nvSpPr>
            <p:cNvPr id="86035" name="矩形 76843"/>
            <p:cNvSpPr/>
            <p:nvPr/>
          </p:nvSpPr>
          <p:spPr>
            <a:xfrm>
              <a:off x="2853" y="1510"/>
              <a:ext cx="56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.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36" name="矩形 76844"/>
            <p:cNvSpPr/>
            <p:nvPr/>
          </p:nvSpPr>
          <p:spPr>
            <a:xfrm>
              <a:off x="2741" y="1510"/>
              <a:ext cx="11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0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37" name="矩形 76845"/>
            <p:cNvSpPr/>
            <p:nvPr/>
          </p:nvSpPr>
          <p:spPr>
            <a:xfrm>
              <a:off x="2262" y="1510"/>
              <a:ext cx="11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  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38" name="矩形 76846"/>
            <p:cNvSpPr/>
            <p:nvPr/>
          </p:nvSpPr>
          <p:spPr>
            <a:xfrm>
              <a:off x="1533" y="1510"/>
              <a:ext cx="56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,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39" name="矩形 76847"/>
            <p:cNvSpPr/>
            <p:nvPr/>
          </p:nvSpPr>
          <p:spPr>
            <a:xfrm>
              <a:off x="1420" y="1510"/>
              <a:ext cx="11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0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40" name="矩形 76848"/>
            <p:cNvSpPr/>
            <p:nvPr/>
          </p:nvSpPr>
          <p:spPr>
            <a:xfrm>
              <a:off x="2857" y="1128"/>
              <a:ext cx="56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,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41" name="矩形 76849"/>
            <p:cNvSpPr/>
            <p:nvPr/>
          </p:nvSpPr>
          <p:spPr>
            <a:xfrm>
              <a:off x="2744" y="1128"/>
              <a:ext cx="11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0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42" name="矩形 76850"/>
            <p:cNvSpPr/>
            <p:nvPr/>
          </p:nvSpPr>
          <p:spPr>
            <a:xfrm>
              <a:off x="2296" y="1128"/>
              <a:ext cx="56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,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43" name="矩形 76851"/>
            <p:cNvSpPr/>
            <p:nvPr/>
          </p:nvSpPr>
          <p:spPr>
            <a:xfrm>
              <a:off x="1882" y="1117"/>
              <a:ext cx="99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e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44" name="矩形 76852"/>
            <p:cNvSpPr/>
            <p:nvPr/>
          </p:nvSpPr>
          <p:spPr>
            <a:xfrm>
              <a:off x="1730" y="988"/>
              <a:ext cx="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endParaRPr lang="zh-CN" i="0" dirty="0"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45" name="矩形 76853"/>
            <p:cNvSpPr/>
            <p:nvPr/>
          </p:nvSpPr>
          <p:spPr>
            <a:xfrm>
              <a:off x="1402" y="1128"/>
              <a:ext cx="11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1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46" name="矩形 76854"/>
            <p:cNvSpPr/>
            <p:nvPr/>
          </p:nvSpPr>
          <p:spPr>
            <a:xfrm>
              <a:off x="986" y="1245"/>
              <a:ext cx="75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)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47" name="矩形 76855"/>
            <p:cNvSpPr/>
            <p:nvPr/>
          </p:nvSpPr>
          <p:spPr>
            <a:xfrm>
              <a:off x="758" y="1245"/>
              <a:ext cx="75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(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48" name="矩形 76856"/>
            <p:cNvSpPr/>
            <p:nvPr/>
          </p:nvSpPr>
          <p:spPr>
            <a:xfrm>
              <a:off x="2388" y="1510"/>
              <a:ext cx="11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x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49" name="矩形 76857"/>
            <p:cNvSpPr/>
            <p:nvPr/>
          </p:nvSpPr>
          <p:spPr>
            <a:xfrm>
              <a:off x="2392" y="1128"/>
              <a:ext cx="11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x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50" name="矩形 76858"/>
            <p:cNvSpPr/>
            <p:nvPr/>
          </p:nvSpPr>
          <p:spPr>
            <a:xfrm>
              <a:off x="1721" y="1296"/>
              <a:ext cx="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endParaRPr lang="zh-CN" i="0" dirty="0"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51" name="矩形 76859"/>
            <p:cNvSpPr/>
            <p:nvPr/>
          </p:nvSpPr>
          <p:spPr>
            <a:xfrm>
              <a:off x="860" y="1245"/>
              <a:ext cx="11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x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52" name="矩形 76860"/>
            <p:cNvSpPr/>
            <p:nvPr/>
          </p:nvSpPr>
          <p:spPr>
            <a:xfrm>
              <a:off x="583" y="1245"/>
              <a:ext cx="149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F</a:t>
              </a:r>
              <a:endPara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53" name="矩形 76861"/>
            <p:cNvSpPr/>
            <p:nvPr/>
          </p:nvSpPr>
          <p:spPr>
            <a:xfrm>
              <a:off x="2195" y="1107"/>
              <a:ext cx="137" cy="1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17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θ</a:t>
              </a:r>
              <a:endParaRPr lang="en-US" altLang="zh-CN" sz="17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  <p:sp>
          <p:nvSpPr>
            <p:cNvPr id="86054" name="矩形 76862"/>
            <p:cNvSpPr/>
            <p:nvPr/>
          </p:nvSpPr>
          <p:spPr>
            <a:xfrm>
              <a:off x="2075" y="1107"/>
              <a:ext cx="68" cy="1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zh-CN" sz="17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细黑" pitchFamily="2" charset="-122"/>
                </a:rPr>
                <a:t>x</a:t>
              </a:r>
              <a:endParaRPr lang="en-US" altLang="zh-CN" sz="1700" b="1" i="0" dirty="0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 bldLvl="0" animBg="1"/>
      <p:bldP spid="7680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2"/>
          <p:cNvSpPr txBox="1"/>
          <p:nvPr/>
        </p:nvSpPr>
        <p:spPr>
          <a:xfrm>
            <a:off x="179388" y="1250950"/>
            <a:ext cx="8964612" cy="2330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zh-CN" altLang="en-US" sz="2800" b="1" i="0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lang="en-US" altLang="zh-CN" sz="2800" b="1" i="0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6 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电子元件的寿命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zh-CN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年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）服从参数为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的指数分布。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）求该电子元件寿命超过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年的概率。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）已知该电子元件已使用了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1.5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年，求它还能使用至少两年的概率为多少？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64547" name="Rectangle 3"/>
          <p:cNvSpPr/>
          <p:nvPr/>
        </p:nvSpPr>
        <p:spPr>
          <a:xfrm>
            <a:off x="827088" y="4221163"/>
            <a:ext cx="8985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0000CC"/>
                </a:solidFill>
                <a:latin typeface="华文楷体" pitchFamily="2" charset="-122"/>
                <a:ea typeface="楷体_GB2312" pitchFamily="49" charset="-122"/>
              </a:rPr>
              <a:t>解：</a:t>
            </a:r>
            <a:endParaRPr lang="zh-CN" altLang="en-US" sz="2800" b="1" i="0" dirty="0">
              <a:solidFill>
                <a:srgbClr val="0000CC"/>
              </a:solidFill>
              <a:latin typeface="华文楷体" pitchFamily="2" charset="-122"/>
              <a:ea typeface="楷体_GB2312" pitchFamily="49" charset="-122"/>
            </a:endParaRPr>
          </a:p>
        </p:txBody>
      </p:sp>
      <p:graphicFrame>
        <p:nvGraphicFramePr>
          <p:cNvPr id="364548" name="Object 4"/>
          <p:cNvGraphicFramePr>
            <a:graphicFrameLocks noChangeAspect="1"/>
          </p:cNvGraphicFramePr>
          <p:nvPr/>
        </p:nvGraphicFramePr>
        <p:xfrm>
          <a:off x="1835150" y="3860800"/>
          <a:ext cx="33020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1" name="" r:id="rId1" imgW="1587500" imgH="647700" progId="Equation.DSMT4">
                  <p:embed/>
                </p:oleObj>
              </mc:Choice>
              <mc:Fallback>
                <p:oleObj name="" r:id="rId1" imgW="1587500" imgH="647700" progId="Equation.DSMT4">
                  <p:embed/>
                  <p:pic>
                    <p:nvPicPr>
                      <p:cNvPr id="0" name="图片 34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3860800"/>
                        <a:ext cx="3302000" cy="1354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4549" name="Object 5"/>
          <p:cNvGraphicFramePr>
            <a:graphicFrameLocks noChangeAspect="1"/>
          </p:cNvGraphicFramePr>
          <p:nvPr/>
        </p:nvGraphicFramePr>
        <p:xfrm>
          <a:off x="1116013" y="5300663"/>
          <a:ext cx="5041900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2" name="" r:id="rId3" imgW="2044700" imgH="469900" progId="Equation.DSMT4">
                  <p:embed/>
                </p:oleObj>
              </mc:Choice>
              <mc:Fallback>
                <p:oleObj name="" r:id="rId3" imgW="2044700" imgH="469900" progId="Equation.DSMT4">
                  <p:embed/>
                  <p:pic>
                    <p:nvPicPr>
                      <p:cNvPr id="0" name="图片 34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6013" y="5300663"/>
                        <a:ext cx="5041900" cy="1150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10000">
    <p:zoom/>
    <p:sndAc>
      <p:stSnd>
        <p:snd r:embed="rId5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4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4" grpId="0" bldLvl="0" animBg="1"/>
      <p:bldP spid="36454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628" name="Object 4"/>
          <p:cNvGraphicFramePr>
            <a:graphicFrameLocks noChangeAspect="1"/>
          </p:cNvGraphicFramePr>
          <p:nvPr/>
        </p:nvGraphicFramePr>
        <p:xfrm>
          <a:off x="971392" y="1844675"/>
          <a:ext cx="6624955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9" name="" r:id="rId1" imgW="2895600" imgH="1358900" progId="Equation.DSMT4">
                  <p:embed/>
                </p:oleObj>
              </mc:Choice>
              <mc:Fallback>
                <p:oleObj name="" r:id="rId1" imgW="2895600" imgH="1358900" progId="Equation.DSMT4">
                  <p:embed/>
                  <p:pic>
                    <p:nvPicPr>
                      <p:cNvPr id="0" name="图片 34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392" y="1844675"/>
                        <a:ext cx="6624955" cy="309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31" name="Rectangle 7"/>
          <p:cNvSpPr/>
          <p:nvPr/>
        </p:nvSpPr>
        <p:spPr>
          <a:xfrm>
            <a:off x="971550" y="5084763"/>
            <a:ext cx="7777163" cy="1082675"/>
          </a:xfrm>
          <a:prstGeom prst="rect">
            <a:avLst/>
          </a:prstGeom>
          <a:solidFill>
            <a:srgbClr val="660033"/>
          </a:solidFill>
          <a:ln w="9525" cap="flat" cmpd="sng">
            <a:solidFill>
              <a:srgbClr val="FFCC99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zh-CN" sz="2800" b="1" i="0" dirty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指数分布常用于可靠性统计研究中，如元件的寿命</a:t>
            </a:r>
            <a:r>
              <a:rPr lang="zh-CN" altLang="en-US" sz="2800" b="1" i="0" dirty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800" b="1" i="0" dirty="0">
              <a:solidFill>
                <a:schemeClr val="accent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31" grpId="0" bldLvl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22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-952" y="1275557"/>
          <a:ext cx="8656955" cy="165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9" name="" r:id="rId1" imgW="8276590" imgH="1583690" progId="Word.Document.8">
                  <p:embed/>
                </p:oleObj>
              </mc:Choice>
              <mc:Fallback>
                <p:oleObj name="" r:id="rId1" imgW="8276590" imgH="1583690" progId="Word.Document.8">
                  <p:embed/>
                  <p:pic>
                    <p:nvPicPr>
                      <p:cNvPr id="0" name="图片 345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952" y="1275557"/>
                        <a:ext cx="8656955" cy="165671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3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976313" y="2486025"/>
          <a:ext cx="670242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0" name="" r:id="rId3" imgW="7196455" imgH="4805045" progId="Word.Document.8">
                  <p:embed/>
                </p:oleObj>
              </mc:Choice>
              <mc:Fallback>
                <p:oleObj name="" r:id="rId3" imgW="7196455" imgH="4805045" progId="Word.Document.8">
                  <p:embed/>
                  <p:pic>
                    <p:nvPicPr>
                      <p:cNvPr id="0" name="图片 346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313" y="2486025"/>
                        <a:ext cx="6702425" cy="44656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3" name="Object 2"/>
          <p:cNvGraphicFramePr>
            <a:graphicFrameLocks noGrp="1" noChangeAspect="1"/>
          </p:cNvGraphicFramePr>
          <p:nvPr>
            <p:ph/>
          </p:nvPr>
        </p:nvGraphicFramePr>
        <p:xfrm>
          <a:off x="179388" y="1557338"/>
          <a:ext cx="8683625" cy="647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7" name="" r:id="rId1" imgW="6624955" imgH="4937760" progId="Word.Document.8">
                  <p:embed/>
                </p:oleObj>
              </mc:Choice>
              <mc:Fallback>
                <p:oleObj name="" r:id="rId1" imgW="6624955" imgH="4937760" progId="Word.Document.8">
                  <p:embed/>
                  <p:pic>
                    <p:nvPicPr>
                      <p:cNvPr id="0" name="图片 345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388" y="1557338"/>
                        <a:ext cx="8683625" cy="64706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/>
          <p:nvPr/>
        </p:nvSpPr>
        <p:spPr>
          <a:xfrm>
            <a:off x="827088" y="893763"/>
            <a:ext cx="806608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三、正态分布</a:t>
            </a:r>
            <a:endParaRPr lang="zh-CN" altLang="en-US" sz="2800" b="1" i="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110595" name="Rectangle 3"/>
          <p:cNvSpPr/>
          <p:nvPr/>
        </p:nvSpPr>
        <p:spPr>
          <a:xfrm>
            <a:off x="981075" y="1700213"/>
            <a:ext cx="431165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i="0" dirty="0">
                <a:latin typeface="Times New Roman" panose="02020603050405020304" pitchFamily="18" charset="0"/>
                <a:ea typeface="黑体" panose="02010609060101010101" charset="-122"/>
              </a:rPr>
              <a:t>1</a:t>
            </a:r>
            <a:r>
              <a:rPr lang="zh-CN" altLang="en-US" sz="2800" b="1" i="0" dirty="0">
                <a:latin typeface="Times New Roman" panose="02020603050405020304" pitchFamily="18" charset="0"/>
                <a:ea typeface="黑体" panose="02010609060101010101" charset="-122"/>
              </a:rPr>
              <a:t>、定义</a:t>
            </a:r>
            <a:endParaRPr lang="zh-CN" altLang="en-US" sz="2800" b="1" i="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110596" name="Object 4"/>
          <p:cNvGraphicFramePr>
            <a:graphicFrameLocks noChangeAspect="1"/>
          </p:cNvGraphicFramePr>
          <p:nvPr/>
        </p:nvGraphicFramePr>
        <p:xfrm>
          <a:off x="4330700" y="4965700"/>
          <a:ext cx="2882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3" name="" r:id="rId1" imgW="2882900" imgH="469900" progId="Equation.3">
                  <p:embed/>
                </p:oleObj>
              </mc:Choice>
              <mc:Fallback>
                <p:oleObj name="" r:id="rId1" imgW="2882900" imgH="469900" progId="Equation.3">
                  <p:embed/>
                  <p:pic>
                    <p:nvPicPr>
                      <p:cNvPr id="0" name="图片 346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30700" y="4965700"/>
                        <a:ext cx="28829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7" name="Object 5"/>
          <p:cNvGraphicFramePr>
            <a:graphicFrameLocks noChangeAspect="1"/>
          </p:cNvGraphicFramePr>
          <p:nvPr/>
        </p:nvGraphicFramePr>
        <p:xfrm>
          <a:off x="1535113" y="2547938"/>
          <a:ext cx="56292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4" name="" r:id="rId3" imgW="5394960" imgH="444500" progId="Equation.3">
                  <p:embed/>
                </p:oleObj>
              </mc:Choice>
              <mc:Fallback>
                <p:oleObj name="" r:id="rId3" imgW="5394960" imgH="444500" progId="Equation.3">
                  <p:embed/>
                  <p:pic>
                    <p:nvPicPr>
                      <p:cNvPr id="0" name="图片 345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5113" y="2547938"/>
                        <a:ext cx="5629275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8" name="Object 6"/>
          <p:cNvGraphicFramePr>
            <a:graphicFrameLocks noChangeAspect="1"/>
          </p:cNvGraphicFramePr>
          <p:nvPr/>
        </p:nvGraphicFramePr>
        <p:xfrm>
          <a:off x="1619250" y="3573463"/>
          <a:ext cx="774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5" name="" r:id="rId5" imgW="774700" imgH="393700" progId="Equation.3">
                  <p:embed/>
                </p:oleObj>
              </mc:Choice>
              <mc:Fallback>
                <p:oleObj name="" r:id="rId5" imgW="774700" imgH="393700" progId="Equation.3">
                  <p:embed/>
                  <p:pic>
                    <p:nvPicPr>
                      <p:cNvPr id="0" name="图片 346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9250" y="3573463"/>
                        <a:ext cx="7747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9" name="Object 7"/>
          <p:cNvGraphicFramePr>
            <a:graphicFrameLocks noChangeAspect="1"/>
          </p:cNvGraphicFramePr>
          <p:nvPr/>
        </p:nvGraphicFramePr>
        <p:xfrm>
          <a:off x="2449513" y="3716338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6" name="" r:id="rId7" imgW="241300" imgH="152400" progId="Equation.3">
                  <p:embed/>
                </p:oleObj>
              </mc:Choice>
              <mc:Fallback>
                <p:oleObj name="" r:id="rId7" imgW="241300" imgH="152400" progId="Equation.3">
                  <p:embed/>
                  <p:pic>
                    <p:nvPicPr>
                      <p:cNvPr id="0" name="图片 346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49513" y="3716338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0" name="Object 8"/>
          <p:cNvGraphicFramePr>
            <a:graphicFrameLocks noChangeAspect="1"/>
          </p:cNvGraphicFramePr>
          <p:nvPr/>
        </p:nvGraphicFramePr>
        <p:xfrm>
          <a:off x="2771775" y="3068638"/>
          <a:ext cx="387032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7" name="" r:id="rId9" imgW="989965" imgH="482600" progId="Equation.3">
                  <p:embed/>
                </p:oleObj>
              </mc:Choice>
              <mc:Fallback>
                <p:oleObj name="" r:id="rId9" imgW="989965" imgH="482600" progId="Equation.3">
                  <p:embed/>
                  <p:pic>
                    <p:nvPicPr>
                      <p:cNvPr id="0" name="图片 346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1775" y="3068638"/>
                        <a:ext cx="3870325" cy="127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1" name="Object 9"/>
          <p:cNvGraphicFramePr>
            <a:graphicFrameLocks noChangeAspect="1"/>
          </p:cNvGraphicFramePr>
          <p:nvPr/>
        </p:nvGraphicFramePr>
        <p:xfrm>
          <a:off x="6804025" y="3644900"/>
          <a:ext cx="1879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8" name="" r:id="rId11" imgW="1879600" imgH="292100" progId="Equation.3">
                  <p:embed/>
                </p:oleObj>
              </mc:Choice>
              <mc:Fallback>
                <p:oleObj name="" r:id="rId11" imgW="1879600" imgH="292100" progId="Equation.3">
                  <p:embed/>
                  <p:pic>
                    <p:nvPicPr>
                      <p:cNvPr id="0" name="图片 346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4025" y="3644900"/>
                        <a:ext cx="1879600" cy="292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2" name="Object 10"/>
          <p:cNvGraphicFramePr>
            <a:graphicFrameLocks noChangeAspect="1"/>
          </p:cNvGraphicFramePr>
          <p:nvPr/>
        </p:nvGraphicFramePr>
        <p:xfrm>
          <a:off x="890588" y="4351338"/>
          <a:ext cx="3644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9" name="" r:id="rId13" imgW="3643630" imgH="444500" progId="Equation.3">
                  <p:embed/>
                </p:oleObj>
              </mc:Choice>
              <mc:Fallback>
                <p:oleObj name="" r:id="rId13" imgW="3643630" imgH="444500" progId="Equation.3">
                  <p:embed/>
                  <p:pic>
                    <p:nvPicPr>
                      <p:cNvPr id="0" name="图片 347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0588" y="4351338"/>
                        <a:ext cx="36449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3" name="Object 11"/>
          <p:cNvGraphicFramePr>
            <a:graphicFrameLocks noChangeAspect="1"/>
          </p:cNvGraphicFramePr>
          <p:nvPr/>
        </p:nvGraphicFramePr>
        <p:xfrm>
          <a:off x="4629150" y="4351338"/>
          <a:ext cx="3975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0" name="" r:id="rId15" imgW="3975100" imgH="457200" progId="Equation.3">
                  <p:embed/>
                </p:oleObj>
              </mc:Choice>
              <mc:Fallback>
                <p:oleObj name="" r:id="rId15" imgW="3975100" imgH="457200" progId="Equation.3">
                  <p:embed/>
                  <p:pic>
                    <p:nvPicPr>
                      <p:cNvPr id="0" name="图片 347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29150" y="4351338"/>
                        <a:ext cx="39751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04" name="Text Box 12"/>
          <p:cNvSpPr txBox="1"/>
          <p:nvPr/>
        </p:nvSpPr>
        <p:spPr>
          <a:xfrm>
            <a:off x="827088" y="4926013"/>
            <a:ext cx="34877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正态分布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或</a:t>
            </a:r>
            <a:r>
              <a:rPr lang="zh-CN" altLang="en-US" sz="2800" b="1" i="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高斯分布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1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/>
      <p:bldP spid="11060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18" name="Object 2"/>
          <p:cNvGraphicFramePr>
            <a:graphicFrameLocks noChangeAspect="1"/>
          </p:cNvGraphicFramePr>
          <p:nvPr/>
        </p:nvGraphicFramePr>
        <p:xfrm>
          <a:off x="1042988" y="1412875"/>
          <a:ext cx="36163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5" name="" r:id="rId1" imgW="3364230" imgH="431800" progId="Equation.3">
                  <p:embed/>
                </p:oleObj>
              </mc:Choice>
              <mc:Fallback>
                <p:oleObj name="" r:id="rId1" imgW="3364230" imgH="431800" progId="Equation.3">
                  <p:embed/>
                  <p:pic>
                    <p:nvPicPr>
                      <p:cNvPr id="0" name="图片 347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2988" y="1412875"/>
                        <a:ext cx="361632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161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13" y="2420938"/>
            <a:ext cx="6369050" cy="2362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/>
          </p:cNvSpPr>
          <p:nvPr>
            <p:ph type="title"/>
          </p:nvPr>
        </p:nvSpPr>
        <p:spPr>
          <a:xfrm>
            <a:off x="468313" y="596900"/>
            <a:ext cx="5473700" cy="306388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正态分布密度函数的图形性质</a:t>
            </a:r>
            <a:endParaRPr lang="zh-CN" altLang="en-US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1264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849313" y="1373188"/>
          <a:ext cx="683895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3" name="" r:id="rId1" imgW="3136900" imgH="914400" progId="Equation.3">
                  <p:embed/>
                </p:oleObj>
              </mc:Choice>
              <mc:Fallback>
                <p:oleObj name="" r:id="rId1" imgW="3136900" imgH="914400" progId="Equation.3">
                  <p:embed/>
                  <p:pic>
                    <p:nvPicPr>
                      <p:cNvPr id="0" name="图片 346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9313" y="1373188"/>
                        <a:ext cx="6838950" cy="19939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4" name="Object 4"/>
          <p:cNvGraphicFramePr>
            <a:graphicFrameLocks noChangeAspect="1"/>
          </p:cNvGraphicFramePr>
          <p:nvPr/>
        </p:nvGraphicFramePr>
        <p:xfrm>
          <a:off x="838200" y="3810000"/>
          <a:ext cx="53340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" name="" r:id="rId3" imgW="2006600" imgH="584200" progId="Equation.3">
                  <p:embed/>
                </p:oleObj>
              </mc:Choice>
              <mc:Fallback>
                <p:oleObj name="" r:id="rId3" imgW="2006600" imgH="584200" progId="Equation.3">
                  <p:embed/>
                  <p:pic>
                    <p:nvPicPr>
                      <p:cNvPr id="0" name="图片 34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3810000"/>
                        <a:ext cx="5334000" cy="154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6" name="Line 5"/>
          <p:cNvSpPr/>
          <p:nvPr/>
        </p:nvSpPr>
        <p:spPr>
          <a:xfrm flipV="1">
            <a:off x="6175375" y="3581400"/>
            <a:ext cx="1588" cy="2555875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sp>
      <p:sp>
        <p:nvSpPr>
          <p:cNvPr id="95237" name="Text Box 6"/>
          <p:cNvSpPr txBox="1"/>
          <p:nvPr/>
        </p:nvSpPr>
        <p:spPr>
          <a:xfrm>
            <a:off x="8534400" y="60340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238" name="Text Box 7"/>
          <p:cNvSpPr txBox="1"/>
          <p:nvPr/>
        </p:nvSpPr>
        <p:spPr>
          <a:xfrm>
            <a:off x="6248400" y="3429000"/>
            <a:ext cx="113506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US" altLang="zh-CN" sz="2800" i="0" dirty="0">
                <a:latin typeface="Times New Roman" panose="02020603050405020304" pitchFamily="18" charset="0"/>
                <a:ea typeface="宋体" panose="02010600030101010101" pitchFamily="2" charset="-122"/>
              </a:rPr>
              <a:t>(x)</a:t>
            </a:r>
            <a:endParaRPr lang="en-US" altLang="zh-CN" sz="28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239" name="Text Box 8"/>
          <p:cNvSpPr txBox="1"/>
          <p:nvPr/>
        </p:nvSpPr>
        <p:spPr>
          <a:xfrm>
            <a:off x="5794375" y="6096000"/>
            <a:ext cx="53657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28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240" name="未知"/>
          <p:cNvSpPr/>
          <p:nvPr/>
        </p:nvSpPr>
        <p:spPr>
          <a:xfrm>
            <a:off x="5116513" y="4645025"/>
            <a:ext cx="4038600" cy="133985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544" h="844">
                <a:moveTo>
                  <a:pt x="0" y="800"/>
                </a:moveTo>
                <a:cubicBezTo>
                  <a:pt x="117" y="761"/>
                  <a:pt x="515" y="687"/>
                  <a:pt x="700" y="567"/>
                </a:cubicBezTo>
                <a:cubicBezTo>
                  <a:pt x="885" y="447"/>
                  <a:pt x="986" y="156"/>
                  <a:pt x="1111" y="78"/>
                </a:cubicBezTo>
                <a:cubicBezTo>
                  <a:pt x="1236" y="0"/>
                  <a:pt x="1316" y="11"/>
                  <a:pt x="1448" y="98"/>
                </a:cubicBezTo>
                <a:cubicBezTo>
                  <a:pt x="1580" y="185"/>
                  <a:pt x="1717" y="476"/>
                  <a:pt x="1900" y="600"/>
                </a:cubicBezTo>
                <a:cubicBezTo>
                  <a:pt x="2083" y="724"/>
                  <a:pt x="2410" y="793"/>
                  <a:pt x="2544" y="844"/>
                </a:cubicBezTo>
              </a:path>
            </a:pathLst>
          </a:custGeom>
          <a:noFill/>
          <a:ln w="19050" cap="sq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5241" name="Line 10"/>
          <p:cNvSpPr/>
          <p:nvPr/>
        </p:nvSpPr>
        <p:spPr>
          <a:xfrm flipH="1" flipV="1">
            <a:off x="7162800" y="4648200"/>
            <a:ext cx="1588" cy="152400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242" name="Line 11"/>
          <p:cNvSpPr/>
          <p:nvPr/>
        </p:nvSpPr>
        <p:spPr>
          <a:xfrm>
            <a:off x="6175375" y="4648200"/>
            <a:ext cx="1006475" cy="1588"/>
          </a:xfrm>
          <a:prstGeom prst="line">
            <a:avLst/>
          </a:prstGeom>
          <a:ln w="12700" cap="rnd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sp>
      <p:graphicFrame>
        <p:nvGraphicFramePr>
          <p:cNvPr id="95243" name="Object 12"/>
          <p:cNvGraphicFramePr>
            <a:graphicFrameLocks noChangeAspect="1"/>
          </p:cNvGraphicFramePr>
          <p:nvPr/>
        </p:nvGraphicFramePr>
        <p:xfrm>
          <a:off x="7013575" y="6172200"/>
          <a:ext cx="37623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5" name="" r:id="rId5" imgW="152400" imgH="165100" progId="Equation.3">
                  <p:embed/>
                </p:oleObj>
              </mc:Choice>
              <mc:Fallback>
                <p:oleObj name="" r:id="rId5" imgW="152400" imgH="165100" progId="Equation.3">
                  <p:embed/>
                  <p:pic>
                    <p:nvPicPr>
                      <p:cNvPr id="0" name="图片 346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13575" y="6172200"/>
                        <a:ext cx="376238" cy="407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4" name="Line 13"/>
          <p:cNvSpPr/>
          <p:nvPr/>
        </p:nvSpPr>
        <p:spPr>
          <a:xfrm flipV="1">
            <a:off x="6477000" y="5334000"/>
            <a:ext cx="0" cy="838200"/>
          </a:xfrm>
          <a:prstGeom prst="line">
            <a:avLst/>
          </a:prstGeom>
          <a:ln w="12700" cap="sq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245" name="Line 14"/>
          <p:cNvSpPr/>
          <p:nvPr/>
        </p:nvSpPr>
        <p:spPr>
          <a:xfrm flipV="1">
            <a:off x="7772400" y="5257800"/>
            <a:ext cx="0" cy="914400"/>
          </a:xfrm>
          <a:prstGeom prst="line">
            <a:avLst/>
          </a:prstGeom>
          <a:ln w="12700" cap="sq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246" name="Line 15"/>
          <p:cNvSpPr/>
          <p:nvPr/>
        </p:nvSpPr>
        <p:spPr>
          <a:xfrm flipH="1">
            <a:off x="6477000" y="4724400"/>
            <a:ext cx="838200" cy="762000"/>
          </a:xfrm>
          <a:prstGeom prst="line">
            <a:avLst/>
          </a:prstGeom>
          <a:ln w="12700" cap="rnd" cmpd="sng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95247" name="Line 16"/>
          <p:cNvSpPr/>
          <p:nvPr/>
        </p:nvSpPr>
        <p:spPr>
          <a:xfrm flipH="1">
            <a:off x="6477000" y="4800600"/>
            <a:ext cx="914400" cy="914400"/>
          </a:xfrm>
          <a:prstGeom prst="line">
            <a:avLst/>
          </a:prstGeom>
          <a:ln w="12700" cap="rnd" cmpd="sng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95248" name="Line 17"/>
          <p:cNvSpPr/>
          <p:nvPr/>
        </p:nvSpPr>
        <p:spPr>
          <a:xfrm flipH="1">
            <a:off x="6477000" y="5486400"/>
            <a:ext cx="706438" cy="609600"/>
          </a:xfrm>
          <a:prstGeom prst="line">
            <a:avLst/>
          </a:prstGeom>
          <a:ln w="12700" cap="rnd" cmpd="sng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95249" name="Line 18"/>
          <p:cNvSpPr/>
          <p:nvPr/>
        </p:nvSpPr>
        <p:spPr>
          <a:xfrm flipH="1">
            <a:off x="6629400" y="5791200"/>
            <a:ext cx="496888" cy="381000"/>
          </a:xfrm>
          <a:prstGeom prst="line">
            <a:avLst/>
          </a:prstGeom>
          <a:ln w="12700" cap="rnd" cmpd="sng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95250" name="Line 19"/>
          <p:cNvSpPr/>
          <p:nvPr/>
        </p:nvSpPr>
        <p:spPr>
          <a:xfrm>
            <a:off x="7699375" y="5486400"/>
            <a:ext cx="1588" cy="1588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251" name="Line 20"/>
          <p:cNvSpPr/>
          <p:nvPr/>
        </p:nvSpPr>
        <p:spPr>
          <a:xfrm flipH="1">
            <a:off x="6858000" y="5486400"/>
            <a:ext cx="850900" cy="685800"/>
          </a:xfrm>
          <a:prstGeom prst="line">
            <a:avLst/>
          </a:prstGeom>
          <a:ln w="12700" cap="rnd" cmpd="sng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95252" name="Line 21"/>
          <p:cNvSpPr/>
          <p:nvPr/>
        </p:nvSpPr>
        <p:spPr>
          <a:xfrm flipH="1">
            <a:off x="7162800" y="5638800"/>
            <a:ext cx="609600" cy="533400"/>
          </a:xfrm>
          <a:prstGeom prst="line">
            <a:avLst/>
          </a:prstGeom>
          <a:ln w="12700" cap="rnd" cmpd="sng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95253" name="Line 22"/>
          <p:cNvSpPr/>
          <p:nvPr/>
        </p:nvSpPr>
        <p:spPr>
          <a:xfrm flipH="1">
            <a:off x="7391400" y="5867400"/>
            <a:ext cx="381000" cy="304800"/>
          </a:xfrm>
          <a:prstGeom prst="line">
            <a:avLst/>
          </a:prstGeom>
          <a:ln w="12700" cap="rnd" cmpd="sng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95254" name="Line 23"/>
          <p:cNvSpPr/>
          <p:nvPr/>
        </p:nvSpPr>
        <p:spPr>
          <a:xfrm flipH="1">
            <a:off x="7242175" y="5181600"/>
            <a:ext cx="334963" cy="304800"/>
          </a:xfrm>
          <a:prstGeom prst="line">
            <a:avLst/>
          </a:prstGeom>
          <a:ln w="12700" cap="rnd" cmpd="sng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95255" name="Line 24"/>
          <p:cNvSpPr/>
          <p:nvPr/>
        </p:nvSpPr>
        <p:spPr>
          <a:xfrm flipH="1">
            <a:off x="7242175" y="5334000"/>
            <a:ext cx="401638" cy="365125"/>
          </a:xfrm>
          <a:prstGeom prst="line">
            <a:avLst/>
          </a:prstGeom>
          <a:ln w="12700" cap="rnd" cmpd="sng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95256" name="Line 25"/>
          <p:cNvSpPr/>
          <p:nvPr/>
        </p:nvSpPr>
        <p:spPr>
          <a:xfrm flipH="1">
            <a:off x="6477000" y="4953000"/>
            <a:ext cx="1066800" cy="914400"/>
          </a:xfrm>
          <a:prstGeom prst="line">
            <a:avLst/>
          </a:prstGeom>
          <a:ln w="12700" cap="rnd" cmpd="sng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95257" name="Line 26"/>
          <p:cNvSpPr/>
          <p:nvPr/>
        </p:nvSpPr>
        <p:spPr>
          <a:xfrm>
            <a:off x="4648200" y="6172200"/>
            <a:ext cx="41910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sp>
      <p:graphicFrame>
        <p:nvGraphicFramePr>
          <p:cNvPr id="95258" name="Object 27"/>
          <p:cNvGraphicFramePr>
            <a:graphicFrameLocks noChangeAspect="1"/>
          </p:cNvGraphicFramePr>
          <p:nvPr/>
        </p:nvGraphicFramePr>
        <p:xfrm>
          <a:off x="6096000" y="6096000"/>
          <a:ext cx="8382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6" name="" r:id="rId7" imgW="317500" imgH="190500" progId="Equation.3">
                  <p:embed/>
                </p:oleObj>
              </mc:Choice>
              <mc:Fallback>
                <p:oleObj name="" r:id="rId7" imgW="317500" imgH="190500" progId="Equation.3">
                  <p:embed/>
                  <p:pic>
                    <p:nvPicPr>
                      <p:cNvPr id="0" name="图片 34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0" y="6096000"/>
                        <a:ext cx="838200" cy="506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59" name="Object 28"/>
          <p:cNvGraphicFramePr>
            <a:graphicFrameLocks noChangeAspect="1"/>
          </p:cNvGraphicFramePr>
          <p:nvPr/>
        </p:nvGraphicFramePr>
        <p:xfrm>
          <a:off x="7467600" y="6134100"/>
          <a:ext cx="6858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7" name="" r:id="rId9" imgW="317500" imgH="190500" progId="Equation.3">
                  <p:embed/>
                </p:oleObj>
              </mc:Choice>
              <mc:Fallback>
                <p:oleObj name="" r:id="rId9" imgW="317500" imgH="190500" progId="Equation.3">
                  <p:embed/>
                  <p:pic>
                    <p:nvPicPr>
                      <p:cNvPr id="0" name="图片 348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67600" y="6134100"/>
                        <a:ext cx="685800" cy="414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6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539750" y="1196975"/>
          <a:ext cx="7772400" cy="341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3" name="" r:id="rId1" imgW="2921000" imgH="1409700" progId="Equation.3">
                  <p:embed/>
                </p:oleObj>
              </mc:Choice>
              <mc:Fallback>
                <p:oleObj name="" r:id="rId1" imgW="2921000" imgH="1409700" progId="Equation.3">
                  <p:embed/>
                  <p:pic>
                    <p:nvPicPr>
                      <p:cNvPr id="0" name="图片 34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750" y="1196975"/>
                        <a:ext cx="7772400" cy="34115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矩形 55298"/>
          <p:cNvSpPr/>
          <p:nvPr/>
        </p:nvSpPr>
        <p:spPr>
          <a:xfrm>
            <a:off x="827088" y="1412875"/>
            <a:ext cx="7834312" cy="2143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　随机事件包容在随机变量这个范围更广的概念之内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或者说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随机事件是从静态的观点来研究随机现象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而随机变量则是从动态的观点来研究随机现象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0" name="矩形 55299"/>
          <p:cNvSpPr/>
          <p:nvPr/>
        </p:nvSpPr>
        <p:spPr>
          <a:xfrm>
            <a:off x="827088" y="720725"/>
            <a:ext cx="48863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charset="-122"/>
              </a:rPr>
              <a:t>(3)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随机变量与随机事件的关系</a:t>
            </a:r>
            <a:endParaRPr lang="zh-CN" altLang="en-US" sz="2800" b="1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69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611188" y="765175"/>
          <a:ext cx="71437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3" name="" r:id="rId1" imgW="2616200" imgH="457200" progId="Equation.3">
                  <p:embed/>
                </p:oleObj>
              </mc:Choice>
              <mc:Fallback>
                <p:oleObj name="" r:id="rId1" imgW="2616200" imgH="457200" progId="Equation.3">
                  <p:embed/>
                  <p:pic>
                    <p:nvPicPr>
                      <p:cNvPr id="0" name="图片 34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188" y="765175"/>
                        <a:ext cx="7143750" cy="10731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1" name="Object 3"/>
          <p:cNvGraphicFramePr>
            <a:graphicFrameLocks noChangeAspect="1"/>
          </p:cNvGraphicFramePr>
          <p:nvPr/>
        </p:nvGraphicFramePr>
        <p:xfrm>
          <a:off x="611188" y="1844675"/>
          <a:ext cx="6629400" cy="227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4" name="" r:id="rId3" imgW="2667000" imgH="914400" progId="Equation.3">
                  <p:embed/>
                </p:oleObj>
              </mc:Choice>
              <mc:Fallback>
                <p:oleObj name="" r:id="rId3" imgW="2667000" imgH="914400" progId="Equation.3">
                  <p:embed/>
                  <p:pic>
                    <p:nvPicPr>
                      <p:cNvPr id="0" name="图片 34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188" y="1844675"/>
                        <a:ext cx="6629400" cy="2271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4692" name="Picture 4" descr="正态图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573016"/>
            <a:ext cx="3200400" cy="2676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4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468313" y="765175"/>
          <a:ext cx="7848600" cy="311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1" name="" r:id="rId1" imgW="2908300" imgH="1155700" progId="Equation.3">
                  <p:embed/>
                </p:oleObj>
              </mc:Choice>
              <mc:Fallback>
                <p:oleObj name="" r:id="rId1" imgW="2908300" imgH="1155700" progId="Equation.3">
                  <p:embed/>
                  <p:pic>
                    <p:nvPicPr>
                      <p:cNvPr id="0" name="图片 34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8313" y="765175"/>
                        <a:ext cx="7848600" cy="31178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6" name="Text Box 3"/>
          <p:cNvSpPr txBox="1"/>
          <p:nvPr/>
        </p:nvSpPr>
        <p:spPr>
          <a:xfrm>
            <a:off x="6324600" y="6400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5716" name="Picture 4" descr="正态图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3832225"/>
            <a:ext cx="3024187" cy="255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38" name="Group 2"/>
          <p:cNvGrpSpPr/>
          <p:nvPr/>
        </p:nvGrpSpPr>
        <p:grpSpPr>
          <a:xfrm>
            <a:off x="755650" y="1844675"/>
            <a:ext cx="6538913" cy="693738"/>
            <a:chOff x="0" y="0"/>
            <a:chExt cx="4119" cy="437"/>
          </a:xfrm>
        </p:grpSpPr>
        <p:grpSp>
          <p:nvGrpSpPr>
            <p:cNvPr id="99330" name="Group 3"/>
            <p:cNvGrpSpPr/>
            <p:nvPr/>
          </p:nvGrpSpPr>
          <p:grpSpPr>
            <a:xfrm>
              <a:off x="0" y="0"/>
              <a:ext cx="2640" cy="437"/>
              <a:chOff x="0" y="0"/>
              <a:chExt cx="2640" cy="437"/>
            </a:xfrm>
          </p:grpSpPr>
          <p:sp>
            <p:nvSpPr>
              <p:cNvPr id="99331" name="Text Box 4"/>
              <p:cNvSpPr txBox="1"/>
              <p:nvPr/>
            </p:nvSpPr>
            <p:spPr>
              <a:xfrm>
                <a:off x="0" y="19"/>
                <a:ext cx="2640" cy="3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algn="just"/>
                <a:r>
                  <a:rPr lang="zh-CN" altLang="en-US" sz="3200" b="1" i="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</a:t>
                </a:r>
                <a:r>
                  <a:rPr lang="zh-CN" altLang="en-US" sz="2800" b="1" i="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设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sz="3200" b="1" i="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~                   ,</a:t>
                </a:r>
                <a:endParaRPr lang="en-US" altLang="zh-CN" sz="3200" b="1" i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99332" name="Object 5"/>
              <p:cNvGraphicFramePr>
                <a:graphicFrameLocks noChangeAspect="1"/>
              </p:cNvGraphicFramePr>
              <p:nvPr/>
            </p:nvGraphicFramePr>
            <p:xfrm>
              <a:off x="924" y="0"/>
              <a:ext cx="1165" cy="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227" name="" r:id="rId1" imgW="610235" imgH="228600" progId="Equation.3">
                      <p:embed/>
                    </p:oleObj>
                  </mc:Choice>
                  <mc:Fallback>
                    <p:oleObj name="" r:id="rId1" imgW="610235" imgH="228600" progId="Equation.3">
                      <p:embed/>
                      <p:pic>
                        <p:nvPicPr>
                          <p:cNvPr id="0" name="图片 3479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924" y="0"/>
                            <a:ext cx="1165" cy="43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9333" name="Rectangle 6"/>
            <p:cNvSpPr/>
            <p:nvPr/>
          </p:nvSpPr>
          <p:spPr>
            <a:xfrm>
              <a:off x="2448" y="49"/>
              <a:ext cx="167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r>
                <a:rPr lang="zh-CN" altLang="en-US" sz="2800" b="1" i="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的分布函数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endPara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16743" name="Picture 7" descr="正态图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5" y="4149725"/>
            <a:ext cx="3257550" cy="1801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5" name="Text Box 8"/>
          <p:cNvSpPr txBox="1"/>
          <p:nvPr/>
        </p:nvSpPr>
        <p:spPr>
          <a:xfrm>
            <a:off x="1187450" y="1196975"/>
            <a:ext cx="67056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just"/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正态分布                  的分布函数</a:t>
            </a:r>
            <a:endParaRPr lang="zh-CN" altLang="en-US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9336" name="Object 9"/>
          <p:cNvGraphicFramePr>
            <a:graphicFrameLocks noChangeAspect="1"/>
          </p:cNvGraphicFramePr>
          <p:nvPr/>
        </p:nvGraphicFramePr>
        <p:xfrm>
          <a:off x="2916238" y="1196975"/>
          <a:ext cx="17526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8" name="" r:id="rId4" imgW="610235" imgH="228600" progId="Equation.3">
                  <p:embed/>
                </p:oleObj>
              </mc:Choice>
              <mc:Fallback>
                <p:oleObj name="" r:id="rId4" imgW="610235" imgH="228600" progId="Equation.3">
                  <p:embed/>
                  <p:pic>
                    <p:nvPicPr>
                      <p:cNvPr id="0" name="图片 34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6238" y="1196975"/>
                        <a:ext cx="1752600" cy="615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6" name="Object 10"/>
          <p:cNvGraphicFramePr>
            <a:graphicFrameLocks noChangeAspect="1"/>
          </p:cNvGraphicFramePr>
          <p:nvPr/>
        </p:nvGraphicFramePr>
        <p:xfrm>
          <a:off x="1116013" y="2781300"/>
          <a:ext cx="62484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9" name="" r:id="rId6" imgW="6248400" imgH="1028700" progId="Equation.DSMT4">
                  <p:embed/>
                </p:oleObj>
              </mc:Choice>
              <mc:Fallback>
                <p:oleObj name="" r:id="rId6" imgW="6248400" imgH="1028700" progId="Equation.DSMT4">
                  <p:embed/>
                  <p:pic>
                    <p:nvPicPr>
                      <p:cNvPr id="0" name="图片 34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16013" y="2781300"/>
                        <a:ext cx="6248400" cy="1028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74753"/>
          <p:cNvSpPr/>
          <p:nvPr/>
        </p:nvSpPr>
        <p:spPr>
          <a:xfrm>
            <a:off x="914400" y="1219200"/>
            <a:ext cx="7446963" cy="22717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800" b="1" dirty="0">
                <a:solidFill>
                  <a:srgbClr val="6600CC"/>
                </a:solidFill>
                <a:latin typeface="Times New Roman" panose="02020603050405020304" pitchFamily="18" charset="0"/>
                <a:ea typeface="黑体" panose="02010609060101010101" charset="-122"/>
              </a:rPr>
              <a:t>        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itchFamily="2" charset="-122"/>
              </a:rPr>
              <a:t>正态分布是最常见最重要的一种分布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itchFamily="2" charset="-122"/>
              </a:rPr>
              <a:t>,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itchFamily="2" charset="-122"/>
              </a:rPr>
              <a:t>例如</a:t>
            </a:r>
            <a:endParaRPr lang="zh-CN" altLang="en-US" sz="2800" b="1" i="0" dirty="0">
              <a:latin typeface="Times New Roman" panose="02020603050405020304" pitchFamily="18" charset="0"/>
              <a:ea typeface="华文细黑" pitchFamily="2" charset="-122"/>
            </a:endParaRP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zh-CN" altLang="en-US" sz="2800" b="1" i="0" dirty="0">
                <a:latin typeface="Times New Roman" panose="02020603050405020304" pitchFamily="18" charset="0"/>
                <a:ea typeface="华文细黑" pitchFamily="2" charset="-122"/>
              </a:rPr>
              <a:t>测量误差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itchFamily="2" charset="-122"/>
              </a:rPr>
              <a:t>, 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itchFamily="2" charset="-122"/>
              </a:rPr>
              <a:t>人的生理特征尺寸如身高、体重等 </a:t>
            </a:r>
            <a:r>
              <a:rPr lang="en-US" altLang="zh-CN" sz="2800" b="1" i="0">
                <a:latin typeface="Times New Roman" panose="02020603050405020304" pitchFamily="18" charset="0"/>
                <a:ea typeface="华文细黑" pitchFamily="2" charset="-122"/>
              </a:rPr>
              <a:t>;</a:t>
            </a:r>
            <a:endParaRPr lang="en-US" altLang="zh-CN" sz="2800" b="1" i="0">
              <a:latin typeface="Times New Roman" panose="02020603050405020304" pitchFamily="18" charset="0"/>
              <a:ea typeface="华文细黑" pitchFamily="2" charset="-122"/>
            </a:endParaRP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zh-CN" altLang="en-US" sz="2800" b="1" i="0" dirty="0">
                <a:latin typeface="Times New Roman" panose="02020603050405020304" pitchFamily="18" charset="0"/>
                <a:ea typeface="华文细黑" pitchFamily="2" charset="-122"/>
              </a:rPr>
              <a:t>正常情况下生产的产品尺寸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itchFamily="2" charset="-122"/>
              </a:rPr>
              <a:t>: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itchFamily="2" charset="-122"/>
              </a:rPr>
              <a:t>直径、长度、重量</a:t>
            </a:r>
            <a:endParaRPr lang="zh-CN" altLang="en-US" sz="2800" b="1" i="0" dirty="0">
              <a:latin typeface="Times New Roman" panose="02020603050405020304" pitchFamily="18" charset="0"/>
              <a:ea typeface="华文细黑" pitchFamily="2" charset="-122"/>
            </a:endParaRP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zh-CN" altLang="en-US" sz="2800" b="1" i="0" dirty="0">
                <a:latin typeface="Times New Roman" panose="02020603050405020304" pitchFamily="18" charset="0"/>
                <a:ea typeface="华文细黑" pitchFamily="2" charset="-122"/>
              </a:rPr>
              <a:t>高度等都近似服从正态分布</a:t>
            </a:r>
            <a:r>
              <a:rPr lang="en-US" altLang="zh-CN" sz="2800" b="1" i="0">
                <a:latin typeface="Times New Roman" panose="02020603050405020304" pitchFamily="18" charset="0"/>
                <a:ea typeface="华文细黑" pitchFamily="2" charset="-122"/>
              </a:rPr>
              <a:t>.</a:t>
            </a:r>
            <a:endParaRPr lang="en-US" altLang="zh-CN" sz="2800" b="1" i="0">
              <a:latin typeface="Times New Roman" panose="02020603050405020304" pitchFamily="18" charset="0"/>
              <a:ea typeface="华文细黑" pitchFamily="2" charset="-122"/>
            </a:endParaRPr>
          </a:p>
        </p:txBody>
      </p:sp>
      <p:sp>
        <p:nvSpPr>
          <p:cNvPr id="100354" name="矩形 74759"/>
          <p:cNvSpPr/>
          <p:nvPr/>
        </p:nvSpPr>
        <p:spPr>
          <a:xfrm>
            <a:off x="827088" y="661988"/>
            <a:ext cx="38449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正态分布的应用与背景</a:t>
            </a:r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细黑" pitchFamily="2" charset="-122"/>
              </a:rPr>
              <a:t> </a:t>
            </a:r>
            <a:endParaRPr lang="zh-CN" altLang="en-US" sz="2800" b="1" i="0" dirty="0">
              <a:solidFill>
                <a:srgbClr val="FF0000"/>
              </a:solidFill>
              <a:latin typeface="Times New Roman" panose="02020603050405020304" pitchFamily="18" charset="0"/>
              <a:ea typeface="华文细黑" pitchFamily="2" charset="-122"/>
            </a:endParaRPr>
          </a:p>
        </p:txBody>
      </p:sp>
      <p:pic>
        <p:nvPicPr>
          <p:cNvPr id="74768" name="图片 74767" descr="称体重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3792538"/>
            <a:ext cx="873125" cy="220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71" name="图片 74770" descr="量身高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716338"/>
            <a:ext cx="960438" cy="2286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4780" name="组合 74779"/>
          <p:cNvGrpSpPr/>
          <p:nvPr/>
        </p:nvGrpSpPr>
        <p:grpSpPr>
          <a:xfrm>
            <a:off x="6019800" y="3868738"/>
            <a:ext cx="1295400" cy="2133600"/>
            <a:chOff x="3264" y="2496"/>
            <a:chExt cx="816" cy="1344"/>
          </a:xfrm>
        </p:grpSpPr>
        <p:pic>
          <p:nvPicPr>
            <p:cNvPr id="100358" name="图片 74773" descr="BD07686_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4" y="2496"/>
              <a:ext cx="816" cy="134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0359" name="图片 74778" descr="WB01740_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4" y="2928"/>
              <a:ext cx="384" cy="384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/>
          <p:nvPr/>
        </p:nvSpPr>
        <p:spPr>
          <a:xfrm>
            <a:off x="0" y="333375"/>
            <a:ext cx="293687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标准正态分布</a:t>
            </a:r>
            <a:endParaRPr lang="zh-CN" altLang="en-US" sz="3200" b="1" i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7763" name="Object 3"/>
          <p:cNvGraphicFramePr>
            <a:graphicFrameLocks noChangeAspect="1"/>
          </p:cNvGraphicFramePr>
          <p:nvPr/>
        </p:nvGraphicFramePr>
        <p:xfrm>
          <a:off x="609600" y="1143000"/>
          <a:ext cx="777081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3" name="" r:id="rId1" imgW="2639060" imgH="405765" progId="Equation.3">
                  <p:embed/>
                </p:oleObj>
              </mc:Choice>
              <mc:Fallback>
                <p:oleObj name="" r:id="rId1" imgW="2639060" imgH="405765" progId="Equation.3">
                  <p:embed/>
                  <p:pic>
                    <p:nvPicPr>
                      <p:cNvPr id="0" name="图片 34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1143000"/>
                        <a:ext cx="7770813" cy="1038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4" name="Object 4"/>
          <p:cNvGraphicFramePr>
            <a:graphicFrameLocks noChangeAspect="1"/>
          </p:cNvGraphicFramePr>
          <p:nvPr/>
        </p:nvGraphicFramePr>
        <p:xfrm>
          <a:off x="120650" y="5870258"/>
          <a:ext cx="8469313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4" name="" r:id="rId3" imgW="2993390" imgH="215900" progId="Equation.3">
                  <p:embed/>
                </p:oleObj>
              </mc:Choice>
              <mc:Fallback>
                <p:oleObj name="" r:id="rId3" imgW="2993390" imgH="215900" progId="Equation.3">
                  <p:embed/>
                  <p:pic>
                    <p:nvPicPr>
                      <p:cNvPr id="0" name="图片 34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650" y="5870258"/>
                        <a:ext cx="8469313" cy="573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" name="Object 5"/>
          <p:cNvGraphicFramePr>
            <a:graphicFrameLocks noChangeAspect="1"/>
          </p:cNvGraphicFramePr>
          <p:nvPr/>
        </p:nvGraphicFramePr>
        <p:xfrm>
          <a:off x="741363" y="2057400"/>
          <a:ext cx="5827712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5" name="" r:id="rId5" imgW="1981835" imgH="915035" progId="Equation.3">
                  <p:embed/>
                </p:oleObj>
              </mc:Choice>
              <mc:Fallback>
                <p:oleObj name="" r:id="rId5" imgW="1981835" imgH="915035" progId="Equation.3">
                  <p:embed/>
                  <p:pic>
                    <p:nvPicPr>
                      <p:cNvPr id="0" name="图片 34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63" y="2057400"/>
                        <a:ext cx="5827712" cy="234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381" name="Group 6"/>
          <p:cNvGrpSpPr>
            <a:grpSpLocks noChangeAspect="1"/>
          </p:cNvGrpSpPr>
          <p:nvPr/>
        </p:nvGrpSpPr>
        <p:grpSpPr>
          <a:xfrm>
            <a:off x="6227763" y="1628775"/>
            <a:ext cx="2667000" cy="1800225"/>
            <a:chOff x="0" y="0"/>
            <a:chExt cx="1680" cy="1286"/>
          </a:xfrm>
        </p:grpSpPr>
        <p:pic>
          <p:nvPicPr>
            <p:cNvPr id="101382" name="Picture 7" descr="N(0,1)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680" cy="1286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01383" name="Object 8"/>
            <p:cNvGraphicFramePr>
              <a:graphicFrameLocks noChangeAspect="1"/>
            </p:cNvGraphicFramePr>
            <p:nvPr/>
          </p:nvGraphicFramePr>
          <p:xfrm>
            <a:off x="864" y="8"/>
            <a:ext cx="3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66" name="" r:id="rId8" imgW="355600" imgH="203200" progId="Equation.3">
                    <p:embed/>
                  </p:oleObj>
                </mc:Choice>
                <mc:Fallback>
                  <p:oleObj name="" r:id="rId8" imgW="355600" imgH="203200" progId="Equation.3">
                    <p:embed/>
                    <p:pic>
                      <p:nvPicPr>
                        <p:cNvPr id="0" name="图片 348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864" y="8"/>
                          <a:ext cx="336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7769" name="Group 9"/>
          <p:cNvGrpSpPr>
            <a:grpSpLocks noChangeAspect="1"/>
          </p:cNvGrpSpPr>
          <p:nvPr/>
        </p:nvGrpSpPr>
        <p:grpSpPr>
          <a:xfrm>
            <a:off x="827088" y="4149725"/>
            <a:ext cx="2895600" cy="1800225"/>
            <a:chOff x="0" y="0"/>
            <a:chExt cx="1824" cy="1494"/>
          </a:xfrm>
        </p:grpSpPr>
        <p:pic>
          <p:nvPicPr>
            <p:cNvPr id="101385" name="Picture 10" descr="N(0,1)分布函数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824" cy="1494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101386" name="Object 11"/>
            <p:cNvGraphicFramePr>
              <a:graphicFrameLocks noChangeAspect="1"/>
            </p:cNvGraphicFramePr>
            <p:nvPr/>
          </p:nvGraphicFramePr>
          <p:xfrm>
            <a:off x="920" y="0"/>
            <a:ext cx="328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67" name="" r:id="rId11" imgW="368300" imgH="203200" progId="Equation.3">
                    <p:embed/>
                  </p:oleObj>
                </mc:Choice>
                <mc:Fallback>
                  <p:oleObj name="" r:id="rId11" imgW="368300" imgH="203200" progId="Equation.3">
                    <p:embed/>
                    <p:pic>
                      <p:nvPicPr>
                        <p:cNvPr id="0" name="图片 348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20" y="0"/>
                          <a:ext cx="328" cy="1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ext Box 2"/>
          <p:cNvSpPr txBox="1"/>
          <p:nvPr/>
        </p:nvSpPr>
        <p:spPr>
          <a:xfrm>
            <a:off x="6443663" y="1557338"/>
            <a:ext cx="151288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的性质 </a:t>
            </a:r>
            <a:r>
              <a:rPr lang="en-US" altLang="zh-CN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 i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8787" name="Object 3"/>
          <p:cNvGraphicFramePr>
            <a:graphicFrameLocks noChangeAspect="1"/>
          </p:cNvGraphicFramePr>
          <p:nvPr/>
        </p:nvGraphicFramePr>
        <p:xfrm>
          <a:off x="1403350" y="2420938"/>
          <a:ext cx="2298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3" name="" r:id="rId1" imgW="2298700" imgH="825500" progId="Equation.3">
                  <p:embed/>
                </p:oleObj>
              </mc:Choice>
              <mc:Fallback>
                <p:oleObj name="" r:id="rId1" imgW="2298700" imgH="825500" progId="Equation.3">
                  <p:embed/>
                  <p:pic>
                    <p:nvPicPr>
                      <p:cNvPr id="0" name="图片 34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03350" y="2420938"/>
                        <a:ext cx="22987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4" name="Object 4"/>
          <p:cNvGraphicFramePr>
            <a:graphicFrameLocks noChangeAspect="1"/>
          </p:cNvGraphicFramePr>
          <p:nvPr/>
        </p:nvGraphicFramePr>
        <p:xfrm>
          <a:off x="755650" y="3357563"/>
          <a:ext cx="36830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4" name="" r:id="rId3" imgW="3683000" imgH="977900" progId="Equation.3">
                  <p:embed/>
                </p:oleObj>
              </mc:Choice>
              <mc:Fallback>
                <p:oleObj name="" r:id="rId3" imgW="3683000" imgH="977900" progId="Equation.3">
                  <p:embed/>
                  <p:pic>
                    <p:nvPicPr>
                      <p:cNvPr id="0" name="图片 34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3357563"/>
                        <a:ext cx="368300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Object 5"/>
          <p:cNvGraphicFramePr>
            <a:graphicFrameLocks noChangeAspect="1"/>
          </p:cNvGraphicFramePr>
          <p:nvPr/>
        </p:nvGraphicFramePr>
        <p:xfrm>
          <a:off x="4254500" y="3357563"/>
          <a:ext cx="40005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5" name="" r:id="rId5" imgW="4000500" imgH="977900" progId="Equation.3">
                  <p:embed/>
                </p:oleObj>
              </mc:Choice>
              <mc:Fallback>
                <p:oleObj name="" r:id="rId5" imgW="4000500" imgH="977900" progId="Equation.3">
                  <p:embed/>
                  <p:pic>
                    <p:nvPicPr>
                      <p:cNvPr id="0" name="图片 340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54500" y="3357563"/>
                        <a:ext cx="400050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0" name="Object 6"/>
          <p:cNvGraphicFramePr>
            <a:graphicFrameLocks noChangeAspect="1"/>
          </p:cNvGraphicFramePr>
          <p:nvPr/>
        </p:nvGraphicFramePr>
        <p:xfrm>
          <a:off x="1381125" y="4654550"/>
          <a:ext cx="4991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6" name="" r:id="rId7" imgW="4991100" imgH="419100" progId="Equation.3">
                  <p:embed/>
                </p:oleObj>
              </mc:Choice>
              <mc:Fallback>
                <p:oleObj name="" r:id="rId7" imgW="4991100" imgH="419100" progId="Equation.3">
                  <p:embed/>
                  <p:pic>
                    <p:nvPicPr>
                      <p:cNvPr id="0" name="图片 34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1125" y="4654550"/>
                        <a:ext cx="49911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1" name="Object 7"/>
          <p:cNvGraphicFramePr>
            <a:graphicFrameLocks noChangeAspect="1"/>
          </p:cNvGraphicFramePr>
          <p:nvPr/>
        </p:nvGraphicFramePr>
        <p:xfrm>
          <a:off x="2857500" y="5230813"/>
          <a:ext cx="38862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7" name="" r:id="rId9" imgW="3886200" imgH="1511300" progId="Equation.3">
                  <p:embed/>
                </p:oleObj>
              </mc:Choice>
              <mc:Fallback>
                <p:oleObj name="" r:id="rId9" imgW="3886200" imgH="1511300" progId="Equation.3">
                  <p:embed/>
                  <p:pic>
                    <p:nvPicPr>
                      <p:cNvPr id="0" name="图片 340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57500" y="5230813"/>
                        <a:ext cx="3886200" cy="1511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2" name="Text Box 8"/>
          <p:cNvSpPr txBox="1"/>
          <p:nvPr/>
        </p:nvSpPr>
        <p:spPr>
          <a:xfrm>
            <a:off x="1198563" y="5518150"/>
            <a:ext cx="15113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事实上  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2408" name="Object 9"/>
          <p:cNvGraphicFramePr>
            <a:graphicFrameLocks noChangeAspect="1"/>
          </p:cNvGraphicFramePr>
          <p:nvPr/>
        </p:nvGraphicFramePr>
        <p:xfrm>
          <a:off x="900113" y="1270000"/>
          <a:ext cx="55372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8" name="" r:id="rId11" imgW="5534660" imgH="1002665" progId="Equation.DSMT4">
                  <p:embed/>
                </p:oleObj>
              </mc:Choice>
              <mc:Fallback>
                <p:oleObj name="" r:id="rId11" imgW="5534660" imgH="1002665" progId="Equation.DSMT4">
                  <p:embed/>
                  <p:pic>
                    <p:nvPicPr>
                      <p:cNvPr id="0" name="图片 340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0113" y="1270000"/>
                        <a:ext cx="5537200" cy="1003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10" name="Object 2"/>
          <p:cNvGraphicFramePr>
            <a:graphicFrameLocks noChangeAspect="1"/>
          </p:cNvGraphicFramePr>
          <p:nvPr/>
        </p:nvGraphicFramePr>
        <p:xfrm>
          <a:off x="1811338" y="1790700"/>
          <a:ext cx="31877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9" name="" r:id="rId1" imgW="3186430" imgH="1002665" progId="Equation.DSMT4">
                  <p:embed/>
                </p:oleObj>
              </mc:Choice>
              <mc:Fallback>
                <p:oleObj name="" r:id="rId1" imgW="3186430" imgH="1002665" progId="Equation.DSMT4">
                  <p:embed/>
                  <p:pic>
                    <p:nvPicPr>
                      <p:cNvPr id="0" name="图片 34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11338" y="1790700"/>
                        <a:ext cx="3187700" cy="1003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1" name="Object 3"/>
          <p:cNvGraphicFramePr>
            <a:graphicFrameLocks noChangeAspect="1"/>
          </p:cNvGraphicFramePr>
          <p:nvPr/>
        </p:nvGraphicFramePr>
        <p:xfrm>
          <a:off x="4924425" y="2176463"/>
          <a:ext cx="1663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0" name="" r:id="rId3" imgW="1664335" imgH="419100" progId="Equation.3">
                  <p:embed/>
                </p:oleObj>
              </mc:Choice>
              <mc:Fallback>
                <p:oleObj name="" r:id="rId3" imgW="1664335" imgH="419100" progId="Equation.3">
                  <p:embed/>
                  <p:pic>
                    <p:nvPicPr>
                      <p:cNvPr id="0" name="图片 34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4425" y="2176463"/>
                        <a:ext cx="16637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7" name="Object 4"/>
          <p:cNvGraphicFramePr>
            <a:graphicFrameLocks noChangeAspect="1"/>
          </p:cNvGraphicFramePr>
          <p:nvPr/>
        </p:nvGraphicFramePr>
        <p:xfrm>
          <a:off x="1873250" y="404813"/>
          <a:ext cx="33655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1" name="" r:id="rId5" imgW="3364230" imgH="1002665" progId="Equation.DSMT4">
                  <p:embed/>
                </p:oleObj>
              </mc:Choice>
              <mc:Fallback>
                <p:oleObj name="" r:id="rId5" imgW="3364230" imgH="1002665" progId="Equation.DSMT4">
                  <p:embed/>
                  <p:pic>
                    <p:nvPicPr>
                      <p:cNvPr id="0" name="图片 340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3250" y="404813"/>
                        <a:ext cx="3365500" cy="1003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4" name="Object 2"/>
          <p:cNvGraphicFramePr>
            <a:graphicFrameLocks noChangeAspect="1"/>
          </p:cNvGraphicFramePr>
          <p:nvPr/>
        </p:nvGraphicFramePr>
        <p:xfrm>
          <a:off x="250825" y="2276475"/>
          <a:ext cx="1219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5" name="" r:id="rId1" imgW="457200" imgH="203200" progId="Equation.3">
                  <p:embed/>
                </p:oleObj>
              </mc:Choice>
              <mc:Fallback>
                <p:oleObj name="" r:id="rId1" imgW="457200" imgH="203200" progId="Equation.3">
                  <p:embed/>
                  <p:pic>
                    <p:nvPicPr>
                      <p:cNvPr id="0" name="图片 34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2276475"/>
                        <a:ext cx="12192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5" name="Text Box 3"/>
          <p:cNvSpPr txBox="1"/>
          <p:nvPr/>
        </p:nvSpPr>
        <p:spPr>
          <a:xfrm>
            <a:off x="179388" y="1341438"/>
            <a:ext cx="10001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引理</a:t>
            </a:r>
            <a:endParaRPr lang="zh-CN" altLang="en-US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0836" name="Object 4"/>
          <p:cNvGraphicFramePr>
            <a:graphicFrameLocks noChangeAspect="1"/>
          </p:cNvGraphicFramePr>
          <p:nvPr/>
        </p:nvGraphicFramePr>
        <p:xfrm>
          <a:off x="1187450" y="1052513"/>
          <a:ext cx="65532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6" name="" r:id="rId3" imgW="2462530" imgH="406400" progId="Equation.3">
                  <p:embed/>
                </p:oleObj>
              </mc:Choice>
              <mc:Fallback>
                <p:oleObj name="" r:id="rId3" imgW="2462530" imgH="406400" progId="Equation.3">
                  <p:embed/>
                  <p:pic>
                    <p:nvPicPr>
                      <p:cNvPr id="0" name="图片 34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450" y="1052513"/>
                        <a:ext cx="6553200" cy="1076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7" name="Object 5"/>
          <p:cNvGraphicFramePr>
            <a:graphicFrameLocks noChangeAspect="1"/>
          </p:cNvGraphicFramePr>
          <p:nvPr/>
        </p:nvGraphicFramePr>
        <p:xfrm>
          <a:off x="1692275" y="1916113"/>
          <a:ext cx="42672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7" name="" r:id="rId5" imgW="1612265" imgH="406400" progId="Equation.3">
                  <p:embed/>
                </p:oleObj>
              </mc:Choice>
              <mc:Fallback>
                <p:oleObj name="" r:id="rId5" imgW="1612265" imgH="406400" progId="Equation.3">
                  <p:embed/>
                  <p:pic>
                    <p:nvPicPr>
                      <p:cNvPr id="0" name="图片 339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2275" y="1916113"/>
                        <a:ext cx="4267200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8" name="Object 6"/>
          <p:cNvGraphicFramePr>
            <a:graphicFrameLocks noChangeAspect="1"/>
          </p:cNvGraphicFramePr>
          <p:nvPr/>
        </p:nvGraphicFramePr>
        <p:xfrm>
          <a:off x="468313" y="3068638"/>
          <a:ext cx="1371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8" name="" r:id="rId7" imgW="609600" imgH="203200" progId="Equation.3">
                  <p:embed/>
                </p:oleObj>
              </mc:Choice>
              <mc:Fallback>
                <p:oleObj name="" r:id="rId7" imgW="609600" imgH="203200" progId="Equation.3">
                  <p:embed/>
                  <p:pic>
                    <p:nvPicPr>
                      <p:cNvPr id="0" name="图片 34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8313" y="3068638"/>
                        <a:ext cx="1371600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9" name="Object 7"/>
          <p:cNvGraphicFramePr>
            <a:graphicFrameLocks noChangeAspect="1"/>
          </p:cNvGraphicFramePr>
          <p:nvPr/>
        </p:nvGraphicFramePr>
        <p:xfrm>
          <a:off x="1908175" y="2852738"/>
          <a:ext cx="22860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9" name="" r:id="rId9" imgW="1002665" imgH="406400" progId="Equation.3">
                  <p:embed/>
                </p:oleObj>
              </mc:Choice>
              <mc:Fallback>
                <p:oleObj name="" r:id="rId9" imgW="1002665" imgH="406400" progId="Equation.3">
                  <p:embed/>
                  <p:pic>
                    <p:nvPicPr>
                      <p:cNvPr id="0" name="图片 340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8175" y="2852738"/>
                        <a:ext cx="2286000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0" name="Object 8"/>
          <p:cNvGraphicFramePr>
            <a:graphicFrameLocks noChangeAspect="1"/>
          </p:cNvGraphicFramePr>
          <p:nvPr/>
        </p:nvGraphicFramePr>
        <p:xfrm>
          <a:off x="4211638" y="3068638"/>
          <a:ext cx="27432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0" name="" r:id="rId11" imgW="1066165" imgH="203200" progId="Equation.3">
                  <p:embed/>
                </p:oleObj>
              </mc:Choice>
              <mc:Fallback>
                <p:oleObj name="" r:id="rId11" imgW="1066165" imgH="203200" progId="Equation.3">
                  <p:embed/>
                  <p:pic>
                    <p:nvPicPr>
                      <p:cNvPr id="0" name="图片 341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11638" y="3068638"/>
                        <a:ext cx="2743200" cy="519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1" name="Object 9"/>
          <p:cNvGraphicFramePr>
            <a:graphicFrameLocks noChangeAspect="1"/>
          </p:cNvGraphicFramePr>
          <p:nvPr/>
        </p:nvGraphicFramePr>
        <p:xfrm>
          <a:off x="1763713" y="3573463"/>
          <a:ext cx="55626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1" name="" r:id="rId13" imgW="2400300" imgH="482600" progId="Equation.3">
                  <p:embed/>
                </p:oleObj>
              </mc:Choice>
              <mc:Fallback>
                <p:oleObj name="" r:id="rId13" imgW="2400300" imgH="482600" progId="Equation.3">
                  <p:embed/>
                  <p:pic>
                    <p:nvPicPr>
                      <p:cNvPr id="0" name="图片 341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63713" y="3573463"/>
                        <a:ext cx="5562600" cy="1114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2" name="Object 10"/>
          <p:cNvGraphicFramePr>
            <a:graphicFrameLocks noChangeAspect="1"/>
          </p:cNvGraphicFramePr>
          <p:nvPr/>
        </p:nvGraphicFramePr>
        <p:xfrm>
          <a:off x="1763713" y="4581525"/>
          <a:ext cx="2733675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2" name="" r:id="rId15" imgW="1066800" imgH="482600" progId="Equation.3">
                  <p:embed/>
                </p:oleObj>
              </mc:Choice>
              <mc:Fallback>
                <p:oleObj name="" r:id="rId15" imgW="1066800" imgH="482600" progId="Equation.3">
                  <p:embed/>
                  <p:pic>
                    <p:nvPicPr>
                      <p:cNvPr id="0" name="图片 339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63713" y="4581525"/>
                        <a:ext cx="2733675" cy="1230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3" name="Object 11"/>
          <p:cNvGraphicFramePr>
            <a:graphicFrameLocks noChangeAspect="1"/>
          </p:cNvGraphicFramePr>
          <p:nvPr/>
        </p:nvGraphicFramePr>
        <p:xfrm>
          <a:off x="4572000" y="5013325"/>
          <a:ext cx="12192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3" name="" r:id="rId17" imgW="520700" imgH="203200" progId="Equation.3">
                  <p:embed/>
                </p:oleObj>
              </mc:Choice>
              <mc:Fallback>
                <p:oleObj name="" r:id="rId17" imgW="520700" imgH="203200" progId="Equation.3">
                  <p:embed/>
                  <p:pic>
                    <p:nvPicPr>
                      <p:cNvPr id="0" name="图片 340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72000" y="5013325"/>
                        <a:ext cx="1219200" cy="47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4" name="Object 12"/>
          <p:cNvGraphicFramePr>
            <a:graphicFrameLocks noChangeAspect="1"/>
          </p:cNvGraphicFramePr>
          <p:nvPr/>
        </p:nvGraphicFramePr>
        <p:xfrm>
          <a:off x="900113" y="5734050"/>
          <a:ext cx="38227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4" name="" r:id="rId19" imgW="1637665" imgH="406400" progId="Equation.3">
                  <p:embed/>
                </p:oleObj>
              </mc:Choice>
              <mc:Fallback>
                <p:oleObj name="" r:id="rId19" imgW="1637665" imgH="406400" progId="Equation.3">
                  <p:embed/>
                  <p:pic>
                    <p:nvPicPr>
                      <p:cNvPr id="0" name="图片 341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00113" y="5734050"/>
                        <a:ext cx="3822700" cy="944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5" name="Text Box 13"/>
          <p:cNvSpPr txBox="1"/>
          <p:nvPr/>
        </p:nvSpPr>
        <p:spPr>
          <a:xfrm>
            <a:off x="468313" y="0"/>
            <a:ext cx="5180012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如何计算正态分布的概率</a:t>
            </a:r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sz="3200" b="1" i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46" name="Rectangle 14"/>
          <p:cNvSpPr/>
          <p:nvPr/>
        </p:nvSpPr>
        <p:spPr>
          <a:xfrm>
            <a:off x="155575" y="692150"/>
            <a:ext cx="89884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通过标准正态分布计算其它一切正态分布的概率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0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  <p:bldP spid="120845" grpId="0"/>
      <p:bldP spid="12084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58" name="Object 2"/>
          <p:cNvGraphicFramePr>
            <a:graphicFrameLocks noChangeAspect="1"/>
          </p:cNvGraphicFramePr>
          <p:nvPr/>
        </p:nvGraphicFramePr>
        <p:xfrm>
          <a:off x="228600" y="3370263"/>
          <a:ext cx="43434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7" name="" r:id="rId1" imgW="1637030" imgH="215900" progId="Equation.3">
                  <p:embed/>
                </p:oleObj>
              </mc:Choice>
              <mc:Fallback>
                <p:oleObj name="" r:id="rId1" imgW="1637030" imgH="215900" progId="Equation.3">
                  <p:embed/>
                  <p:pic>
                    <p:nvPicPr>
                      <p:cNvPr id="0" name="图片 34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600" y="3370263"/>
                        <a:ext cx="4343400" cy="544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59" name="Object 3"/>
          <p:cNvGraphicFramePr>
            <a:graphicFrameLocks noChangeAspect="1"/>
          </p:cNvGraphicFramePr>
          <p:nvPr/>
        </p:nvGraphicFramePr>
        <p:xfrm>
          <a:off x="228600" y="838200"/>
          <a:ext cx="82296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8" name="" r:id="rId3" imgW="3111500" imgH="228600" progId="Equation.3">
                  <p:embed/>
                </p:oleObj>
              </mc:Choice>
              <mc:Fallback>
                <p:oleObj name="" r:id="rId3" imgW="3111500" imgH="228600" progId="Equation.3">
                  <p:embed/>
                  <p:pic>
                    <p:nvPicPr>
                      <p:cNvPr id="0" name="图片 34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838200"/>
                        <a:ext cx="8229600" cy="579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0" name="Object 4"/>
          <p:cNvGraphicFramePr>
            <a:graphicFrameLocks noChangeAspect="1"/>
          </p:cNvGraphicFramePr>
          <p:nvPr/>
        </p:nvGraphicFramePr>
        <p:xfrm>
          <a:off x="293688" y="1676400"/>
          <a:ext cx="312896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9" name="" r:id="rId5" imgW="1129665" imgH="203200" progId="Equation.3">
                  <p:embed/>
                </p:oleObj>
              </mc:Choice>
              <mc:Fallback>
                <p:oleObj name="" r:id="rId5" imgW="1129665" imgH="203200" progId="Equation.3">
                  <p:embed/>
                  <p:pic>
                    <p:nvPicPr>
                      <p:cNvPr id="0" name="图片 34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688" y="1676400"/>
                        <a:ext cx="3128962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1" name="Object 5"/>
          <p:cNvGraphicFramePr>
            <a:graphicFrameLocks noChangeAspect="1"/>
          </p:cNvGraphicFramePr>
          <p:nvPr/>
        </p:nvGraphicFramePr>
        <p:xfrm>
          <a:off x="3276600" y="1447800"/>
          <a:ext cx="32305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0" name="" r:id="rId7" imgW="1346200" imgH="444500" progId="Equation.3">
                  <p:embed/>
                </p:oleObj>
              </mc:Choice>
              <mc:Fallback>
                <p:oleObj name="" r:id="rId7" imgW="1346200" imgH="444500" progId="Equation.3">
                  <p:embed/>
                  <p:pic>
                    <p:nvPicPr>
                      <p:cNvPr id="0" name="图片 34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6600" y="1447800"/>
                        <a:ext cx="3230563" cy="1062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2" name="Object 6"/>
          <p:cNvGraphicFramePr>
            <a:graphicFrameLocks noChangeAspect="1"/>
          </p:cNvGraphicFramePr>
          <p:nvPr/>
        </p:nvGraphicFramePr>
        <p:xfrm>
          <a:off x="1219200" y="2289175"/>
          <a:ext cx="19812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1" name="" r:id="rId9" imgW="825500" imgH="444500" progId="Equation.3">
                  <p:embed/>
                </p:oleObj>
              </mc:Choice>
              <mc:Fallback>
                <p:oleObj name="" r:id="rId9" imgW="825500" imgH="444500" progId="Equation.3">
                  <p:embed/>
                  <p:pic>
                    <p:nvPicPr>
                      <p:cNvPr id="0" name="图片 34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9200" y="2289175"/>
                        <a:ext cx="1981200" cy="1063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3" name="Object 7"/>
          <p:cNvGraphicFramePr>
            <a:graphicFrameLocks noChangeAspect="1"/>
          </p:cNvGraphicFramePr>
          <p:nvPr/>
        </p:nvGraphicFramePr>
        <p:xfrm>
          <a:off x="228600" y="4311650"/>
          <a:ext cx="29718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2" name="" r:id="rId11" imgW="1154430" imgH="215900" progId="Equation.3">
                  <p:embed/>
                </p:oleObj>
              </mc:Choice>
              <mc:Fallback>
                <p:oleObj name="" r:id="rId11" imgW="1154430" imgH="215900" progId="Equation.3">
                  <p:embed/>
                  <p:pic>
                    <p:nvPicPr>
                      <p:cNvPr id="0" name="图片 342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4311650"/>
                        <a:ext cx="2971800" cy="550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4" name="Object 8"/>
          <p:cNvGraphicFramePr>
            <a:graphicFrameLocks noChangeAspect="1"/>
          </p:cNvGraphicFramePr>
          <p:nvPr/>
        </p:nvGraphicFramePr>
        <p:xfrm>
          <a:off x="3101975" y="4086225"/>
          <a:ext cx="514985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3" name="" r:id="rId13" imgW="1993900" imgH="444500" progId="Equation.3">
                  <p:embed/>
                </p:oleObj>
              </mc:Choice>
              <mc:Fallback>
                <p:oleObj name="" r:id="rId13" imgW="1993900" imgH="444500" progId="Equation.3">
                  <p:embed/>
                  <p:pic>
                    <p:nvPicPr>
                      <p:cNvPr id="0" name="图片 342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01975" y="4086225"/>
                        <a:ext cx="5149850" cy="1144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5" name="Object 9"/>
          <p:cNvGraphicFramePr>
            <a:graphicFrameLocks noChangeAspect="1"/>
          </p:cNvGraphicFramePr>
          <p:nvPr/>
        </p:nvGraphicFramePr>
        <p:xfrm>
          <a:off x="2570163" y="5235575"/>
          <a:ext cx="4995862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4" name="" r:id="rId15" imgW="1943100" imgH="444500" progId="Equation.3">
                  <p:embed/>
                </p:oleObj>
              </mc:Choice>
              <mc:Fallback>
                <p:oleObj name="" r:id="rId15" imgW="1943100" imgH="444500" progId="Equation.3">
                  <p:embed/>
                  <p:pic>
                    <p:nvPicPr>
                      <p:cNvPr id="0" name="图片 342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70163" y="5235575"/>
                        <a:ext cx="4995862" cy="1138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82" name="Object 2"/>
          <p:cNvGraphicFramePr>
            <a:graphicFrameLocks noChangeAspect="1"/>
          </p:cNvGraphicFramePr>
          <p:nvPr/>
        </p:nvGraphicFramePr>
        <p:xfrm>
          <a:off x="0" y="304800"/>
          <a:ext cx="353536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1" name="" r:id="rId1" imgW="1421130" imgH="215900" progId="Equation.3">
                  <p:embed/>
                </p:oleObj>
              </mc:Choice>
              <mc:Fallback>
                <p:oleObj name="" r:id="rId1" imgW="1421130" imgH="215900" progId="Equation.3">
                  <p:embed/>
                  <p:pic>
                    <p:nvPicPr>
                      <p:cNvPr id="0" name="图片 34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304800"/>
                        <a:ext cx="3535363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3" name="Object 3"/>
          <p:cNvGraphicFramePr>
            <a:graphicFrameLocks noChangeAspect="1"/>
          </p:cNvGraphicFramePr>
          <p:nvPr/>
        </p:nvGraphicFramePr>
        <p:xfrm>
          <a:off x="533400" y="914400"/>
          <a:ext cx="25908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2" name="" r:id="rId3" imgW="951865" imgH="203200" progId="Equation.3">
                  <p:embed/>
                </p:oleObj>
              </mc:Choice>
              <mc:Fallback>
                <p:oleObj name="" r:id="rId3" imgW="951865" imgH="203200" progId="Equation.3">
                  <p:embed/>
                  <p:pic>
                    <p:nvPicPr>
                      <p:cNvPr id="0" name="图片 34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914400"/>
                        <a:ext cx="2590800" cy="547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4" name="Object 4"/>
          <p:cNvGraphicFramePr>
            <a:graphicFrameLocks noChangeAspect="1"/>
          </p:cNvGraphicFramePr>
          <p:nvPr/>
        </p:nvGraphicFramePr>
        <p:xfrm>
          <a:off x="3200400" y="665163"/>
          <a:ext cx="3657600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3" name="" r:id="rId5" imgW="1600200" imgH="444500" progId="Equation.3">
                  <p:embed/>
                </p:oleObj>
              </mc:Choice>
              <mc:Fallback>
                <p:oleObj name="" r:id="rId5" imgW="1600200" imgH="444500" progId="Equation.3">
                  <p:embed/>
                  <p:pic>
                    <p:nvPicPr>
                      <p:cNvPr id="0" name="图片 34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665163"/>
                        <a:ext cx="3657600" cy="1011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5" name="Object 5"/>
          <p:cNvGraphicFramePr>
            <a:graphicFrameLocks noChangeAspect="1"/>
          </p:cNvGraphicFramePr>
          <p:nvPr/>
        </p:nvGraphicFramePr>
        <p:xfrm>
          <a:off x="609600" y="1905000"/>
          <a:ext cx="34290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4" name="" r:id="rId7" imgW="1307465" imgH="203200" progId="Equation.3">
                  <p:embed/>
                </p:oleObj>
              </mc:Choice>
              <mc:Fallback>
                <p:oleObj name="" r:id="rId7" imgW="1307465" imgH="203200" progId="Equation.3">
                  <p:embed/>
                  <p:pic>
                    <p:nvPicPr>
                      <p:cNvPr id="0" name="图片 343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1905000"/>
                        <a:ext cx="3429000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6" name="Object 6"/>
          <p:cNvGraphicFramePr>
            <a:graphicFrameLocks noChangeAspect="1"/>
          </p:cNvGraphicFramePr>
          <p:nvPr/>
        </p:nvGraphicFramePr>
        <p:xfrm>
          <a:off x="4191000" y="1905000"/>
          <a:ext cx="39354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5" name="" r:id="rId9" imgW="1421765" imgH="203200" progId="Equation.3">
                  <p:embed/>
                </p:oleObj>
              </mc:Choice>
              <mc:Fallback>
                <p:oleObj name="" r:id="rId9" imgW="1421765" imgH="203200" progId="Equation.3">
                  <p:embed/>
                  <p:pic>
                    <p:nvPicPr>
                      <p:cNvPr id="0" name="图片 343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1000" y="1905000"/>
                        <a:ext cx="3935413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7" name="Object 7"/>
          <p:cNvGraphicFramePr>
            <a:graphicFrameLocks noChangeAspect="1"/>
          </p:cNvGraphicFramePr>
          <p:nvPr/>
        </p:nvGraphicFramePr>
        <p:xfrm>
          <a:off x="752475" y="2590800"/>
          <a:ext cx="37433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6" name="" r:id="rId11" imgW="1420495" imgH="177800" progId="Equation.3">
                  <p:embed/>
                </p:oleObj>
              </mc:Choice>
              <mc:Fallback>
                <p:oleObj name="" r:id="rId11" imgW="1420495" imgH="177800" progId="Equation.3">
                  <p:embed/>
                  <p:pic>
                    <p:nvPicPr>
                      <p:cNvPr id="0" name="图片 343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2475" y="2590800"/>
                        <a:ext cx="3743325" cy="46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8" name="Object 8"/>
          <p:cNvGraphicFramePr>
            <a:graphicFrameLocks noChangeAspect="1"/>
          </p:cNvGraphicFramePr>
          <p:nvPr/>
        </p:nvGraphicFramePr>
        <p:xfrm>
          <a:off x="4495800" y="2555875"/>
          <a:ext cx="17335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7" name="" r:id="rId13" imgW="621665" imgH="177800" progId="Equation.3">
                  <p:embed/>
                </p:oleObj>
              </mc:Choice>
              <mc:Fallback>
                <p:oleObj name="" r:id="rId13" imgW="621665" imgH="177800" progId="Equation.3">
                  <p:embed/>
                  <p:pic>
                    <p:nvPicPr>
                      <p:cNvPr id="0" name="图片 343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95800" y="2555875"/>
                        <a:ext cx="1733550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9" name="Object 9"/>
          <p:cNvGraphicFramePr>
            <a:graphicFrameLocks noChangeAspect="1"/>
          </p:cNvGraphicFramePr>
          <p:nvPr/>
        </p:nvGraphicFramePr>
        <p:xfrm>
          <a:off x="152400" y="3429000"/>
          <a:ext cx="51784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8" name="" r:id="rId15" imgW="2080895" imgH="215900" progId="Equation.3">
                  <p:embed/>
                </p:oleObj>
              </mc:Choice>
              <mc:Fallback>
                <p:oleObj name="" r:id="rId15" imgW="2080895" imgH="215900" progId="Equation.3">
                  <p:embed/>
                  <p:pic>
                    <p:nvPicPr>
                      <p:cNvPr id="0" name="图片 34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2400" y="3429000"/>
                        <a:ext cx="5178425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90" name="Object 10"/>
          <p:cNvGraphicFramePr>
            <a:graphicFrameLocks noChangeAspect="1"/>
          </p:cNvGraphicFramePr>
          <p:nvPr/>
        </p:nvGraphicFramePr>
        <p:xfrm>
          <a:off x="685800" y="4252913"/>
          <a:ext cx="2344738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9" name="" r:id="rId17" imgW="862965" imgH="203200" progId="Equation.3">
                  <p:embed/>
                </p:oleObj>
              </mc:Choice>
              <mc:Fallback>
                <p:oleObj name="" r:id="rId17" imgW="862965" imgH="203200" progId="Equation.3">
                  <p:embed/>
                  <p:pic>
                    <p:nvPicPr>
                      <p:cNvPr id="0" name="图片 343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5800" y="4252913"/>
                        <a:ext cx="2344738" cy="547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91" name="Object 11"/>
          <p:cNvGraphicFramePr>
            <a:graphicFrameLocks noChangeAspect="1"/>
          </p:cNvGraphicFramePr>
          <p:nvPr/>
        </p:nvGraphicFramePr>
        <p:xfrm>
          <a:off x="2971800" y="4017963"/>
          <a:ext cx="3397250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40" name="" r:id="rId19" imgW="1485900" imgH="444500" progId="Equation.3">
                  <p:embed/>
                </p:oleObj>
              </mc:Choice>
              <mc:Fallback>
                <p:oleObj name="" r:id="rId19" imgW="1485900" imgH="444500" progId="Equation.3">
                  <p:embed/>
                  <p:pic>
                    <p:nvPicPr>
                      <p:cNvPr id="0" name="图片 343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971800" y="4017963"/>
                        <a:ext cx="3397250" cy="1011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92" name="Object 12"/>
          <p:cNvGraphicFramePr>
            <a:graphicFrameLocks noChangeAspect="1"/>
          </p:cNvGraphicFramePr>
          <p:nvPr/>
        </p:nvGraphicFramePr>
        <p:xfrm>
          <a:off x="6402388" y="4191000"/>
          <a:ext cx="17684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41" name="" r:id="rId21" imgW="634365" imgH="177800" progId="Equation.3">
                  <p:embed/>
                </p:oleObj>
              </mc:Choice>
              <mc:Fallback>
                <p:oleObj name="" r:id="rId21" imgW="634365" imgH="177800" progId="Equation.3">
                  <p:embed/>
                  <p:pic>
                    <p:nvPicPr>
                      <p:cNvPr id="0" name="图片 341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402388" y="4191000"/>
                        <a:ext cx="1768475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93" name="Object 13"/>
          <p:cNvGraphicFramePr>
            <a:graphicFrameLocks noChangeAspect="1"/>
          </p:cNvGraphicFramePr>
          <p:nvPr/>
        </p:nvGraphicFramePr>
        <p:xfrm>
          <a:off x="609600" y="5045075"/>
          <a:ext cx="687387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42" name="" r:id="rId23" imgW="2526030" imgH="444500" progId="Equation.3">
                  <p:embed/>
                </p:oleObj>
              </mc:Choice>
              <mc:Fallback>
                <p:oleObj name="" r:id="rId23" imgW="2526030" imgH="444500" progId="Equation.3">
                  <p:embed/>
                  <p:pic>
                    <p:nvPicPr>
                      <p:cNvPr id="0" name="图片 342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9600" y="5045075"/>
                        <a:ext cx="6873875" cy="1203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94" name="Object 14"/>
          <p:cNvGraphicFramePr>
            <a:graphicFrameLocks noChangeAspect="1"/>
          </p:cNvGraphicFramePr>
          <p:nvPr/>
        </p:nvGraphicFramePr>
        <p:xfrm>
          <a:off x="7410450" y="5334000"/>
          <a:ext cx="17335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43" name="" r:id="rId25" imgW="621665" imgH="177800" progId="Equation.3">
                  <p:embed/>
                </p:oleObj>
              </mc:Choice>
              <mc:Fallback>
                <p:oleObj name="" r:id="rId25" imgW="621665" imgH="177800" progId="Equation.3">
                  <p:embed/>
                  <p:pic>
                    <p:nvPicPr>
                      <p:cNvPr id="0" name="图片 343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410450" y="5334000"/>
                        <a:ext cx="1733550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12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2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40961"/>
          <p:cNvSpPr/>
          <p:nvPr/>
        </p:nvSpPr>
        <p:spPr>
          <a:xfrm>
            <a:off x="842963" y="752475"/>
            <a:ext cx="7323137" cy="12446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3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掷一个硬币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观察出现的面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共有两个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结果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0963" name="对象 40962"/>
          <p:cNvGraphicFramePr/>
          <p:nvPr/>
        </p:nvGraphicFramePr>
        <p:xfrm>
          <a:off x="2425700" y="1524000"/>
          <a:ext cx="2451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" r:id="rId1" imgW="2449830" imgH="431800" progId="Equation.3">
                  <p:embed/>
                </p:oleObj>
              </mc:Choice>
              <mc:Fallback>
                <p:oleObj name="" r:id="rId1" imgW="2449830" imgH="4318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25700" y="1524000"/>
                        <a:ext cx="24511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对象 40963"/>
          <p:cNvGraphicFramePr/>
          <p:nvPr/>
        </p:nvGraphicFramePr>
        <p:xfrm>
          <a:off x="2438400" y="2133600"/>
          <a:ext cx="2476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4" name="" r:id="rId3" imgW="2475230" imgH="431800" progId="Equation.3">
                  <p:embed/>
                </p:oleObj>
              </mc:Choice>
              <mc:Fallback>
                <p:oleObj name="" r:id="rId3" imgW="2475230" imgH="4318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8400" y="2133600"/>
                        <a:ext cx="24765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矩形 40964"/>
          <p:cNvSpPr/>
          <p:nvPr/>
        </p:nvSpPr>
        <p:spPr>
          <a:xfrm>
            <a:off x="827088" y="2667000"/>
            <a:ext cx="720566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若用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表示掷一个硬币出现正面的次数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则有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0980" name="组合 40979"/>
          <p:cNvGrpSpPr/>
          <p:nvPr/>
        </p:nvGrpSpPr>
        <p:grpSpPr>
          <a:xfrm>
            <a:off x="3933825" y="3810000"/>
            <a:ext cx="1981200" cy="457200"/>
            <a:chOff x="2496" y="2400"/>
            <a:chExt cx="1248" cy="288"/>
          </a:xfrm>
        </p:grpSpPr>
        <p:sp>
          <p:nvSpPr>
            <p:cNvPr id="40968" name="直接连接符 40967"/>
            <p:cNvSpPr/>
            <p:nvPr/>
          </p:nvSpPr>
          <p:spPr>
            <a:xfrm>
              <a:off x="2496" y="2688"/>
              <a:ext cx="1248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graphicFrame>
          <p:nvGraphicFramePr>
            <p:cNvPr id="40969" name="对象 40968"/>
            <p:cNvGraphicFramePr/>
            <p:nvPr/>
          </p:nvGraphicFramePr>
          <p:xfrm>
            <a:off x="2880" y="2400"/>
            <a:ext cx="4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5" name="" r:id="rId5" imgW="774065" imgH="393700" progId="Equation.3">
                    <p:embed/>
                  </p:oleObj>
                </mc:Choice>
                <mc:Fallback>
                  <p:oleObj name="" r:id="rId5" imgW="774065" imgH="393700" progId="Equation.3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880" y="2400"/>
                          <a:ext cx="488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983" name="组合 40982"/>
          <p:cNvGrpSpPr/>
          <p:nvPr/>
        </p:nvGrpSpPr>
        <p:grpSpPr>
          <a:xfrm>
            <a:off x="1295400" y="3429000"/>
            <a:ext cx="2590800" cy="1905000"/>
            <a:chOff x="816" y="2160"/>
            <a:chExt cx="1632" cy="1200"/>
          </a:xfrm>
        </p:grpSpPr>
        <p:graphicFrame>
          <p:nvGraphicFramePr>
            <p:cNvPr id="40966" name="对象 40965"/>
            <p:cNvGraphicFramePr/>
            <p:nvPr/>
          </p:nvGraphicFramePr>
          <p:xfrm>
            <a:off x="912" y="2304"/>
            <a:ext cx="148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6" name="" r:id="rId7" imgW="2360930" imgH="431800" progId="Equation.3">
                    <p:embed/>
                  </p:oleObj>
                </mc:Choice>
                <mc:Fallback>
                  <p:oleObj name="" r:id="rId7" imgW="2360930" imgH="431800" progId="Equation.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12" y="2304"/>
                          <a:ext cx="1488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67" name="对象 40966"/>
            <p:cNvGraphicFramePr/>
            <p:nvPr/>
          </p:nvGraphicFramePr>
          <p:xfrm>
            <a:off x="912" y="2928"/>
            <a:ext cx="150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7" name="" r:id="rId9" imgW="2386330" imgH="431800" progId="Equation.3">
                    <p:embed/>
                  </p:oleObj>
                </mc:Choice>
                <mc:Fallback>
                  <p:oleObj name="" r:id="rId9" imgW="2386330" imgH="431800" progId="Equation.3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12" y="2928"/>
                          <a:ext cx="1504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71" name="矩形 40970"/>
            <p:cNvSpPr/>
            <p:nvPr/>
          </p:nvSpPr>
          <p:spPr>
            <a:xfrm>
              <a:off x="816" y="2160"/>
              <a:ext cx="1632" cy="1200"/>
            </a:xfrm>
            <a:prstGeom prst="rect">
              <a:avLst/>
            </a:prstGeom>
            <a:noFill/>
            <a:ln w="76200" cap="flat" cmpd="tri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73" name="矩形 40972"/>
          <p:cNvSpPr/>
          <p:nvPr/>
        </p:nvSpPr>
        <p:spPr>
          <a:xfrm>
            <a:off x="5943600" y="3429000"/>
            <a:ext cx="685800" cy="1905000"/>
          </a:xfrm>
          <a:prstGeom prst="rect">
            <a:avLst/>
          </a:prstGeom>
          <a:noFill/>
          <a:ln w="76200" cap="flat" cmpd="tri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0974" name="对象 40973"/>
          <p:cNvGraphicFramePr/>
          <p:nvPr/>
        </p:nvGraphicFramePr>
        <p:xfrm>
          <a:off x="6248400" y="4724400"/>
          <a:ext cx="177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8" name="" r:id="rId11" imgW="177800" imgH="304165" progId="Equation.3">
                  <p:embed/>
                </p:oleObj>
              </mc:Choice>
              <mc:Fallback>
                <p:oleObj name="" r:id="rId11" imgW="177800" imgH="304165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48400" y="4724400"/>
                        <a:ext cx="1778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5" name="对象 40974"/>
          <p:cNvGraphicFramePr/>
          <p:nvPr/>
        </p:nvGraphicFramePr>
        <p:xfrm>
          <a:off x="6248400" y="3733800"/>
          <a:ext cx="203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" name="" r:id="rId13" imgW="203200" imgH="317500" progId="Equation.3">
                  <p:embed/>
                </p:oleObj>
              </mc:Choice>
              <mc:Fallback>
                <p:oleObj name="" r:id="rId13" imgW="203200" imgH="3175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48400" y="3733800"/>
                        <a:ext cx="2032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6" name="对象 40975"/>
          <p:cNvGraphicFramePr/>
          <p:nvPr/>
        </p:nvGraphicFramePr>
        <p:xfrm>
          <a:off x="6623050" y="3657600"/>
          <a:ext cx="1854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0" name="" r:id="rId15" imgW="1854200" imgH="419100" progId="Equation.3">
                  <p:embed/>
                </p:oleObj>
              </mc:Choice>
              <mc:Fallback>
                <p:oleObj name="" r:id="rId15" imgW="1854200" imgH="4191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23050" y="3657600"/>
                        <a:ext cx="1854200" cy="4191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7" name="对象 40976"/>
          <p:cNvGraphicFramePr/>
          <p:nvPr/>
        </p:nvGraphicFramePr>
        <p:xfrm>
          <a:off x="6629400" y="4724400"/>
          <a:ext cx="1841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" name="" r:id="rId17" imgW="1841500" imgH="419100" progId="Equation.3">
                  <p:embed/>
                </p:oleObj>
              </mc:Choice>
              <mc:Fallback>
                <p:oleObj name="" r:id="rId17" imgW="1841500" imgH="4191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29400" y="4724400"/>
                        <a:ext cx="1841500" cy="4191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8" name="矩形 40977"/>
          <p:cNvSpPr/>
          <p:nvPr/>
        </p:nvSpPr>
        <p:spPr>
          <a:xfrm>
            <a:off x="827088" y="5530850"/>
            <a:ext cx="40290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即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是一个随机变量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0981" name="图片 40980" descr="yb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62600" y="2057400"/>
            <a:ext cx="533400" cy="519113"/>
          </a:xfrm>
          <a:prstGeom prst="rect">
            <a:avLst/>
          </a:prstGeom>
        </p:spPr>
      </p:pic>
      <p:pic>
        <p:nvPicPr>
          <p:cNvPr id="40982" name="图片 40981" descr="yb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62600" y="1447800"/>
            <a:ext cx="558800" cy="506413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  <p:bldP spid="4097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4" name="Rectangle 4"/>
          <p:cNvSpPr>
            <a:spLocks noChangeArrowheads="1"/>
          </p:cNvSpPr>
          <p:nvPr/>
        </p:nvSpPr>
        <p:spPr bwMode="auto">
          <a:xfrm>
            <a:off x="1187450" y="311626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2800" b="1">
                <a:latin typeface="宋体" panose="02010600030101010101" pitchFamily="2" charset="-122"/>
              </a:rPr>
              <a:t>解</a:t>
            </a:r>
            <a:endParaRPr kumimoji="1" lang="zh-CN" altLang="en-US" sz="2800" b="1">
              <a:latin typeface="宋体" panose="02010600030101010101" pitchFamily="2" charset="-122"/>
            </a:endParaRPr>
          </a:p>
        </p:txBody>
      </p:sp>
      <p:sp>
        <p:nvSpPr>
          <p:cNvPr id="245765" name="Rectangle 5"/>
          <p:cNvSpPr>
            <a:spLocks noChangeArrowheads="1"/>
          </p:cNvSpPr>
          <p:nvPr/>
        </p:nvSpPr>
        <p:spPr bwMode="auto">
          <a:xfrm>
            <a:off x="1905000" y="3870325"/>
            <a:ext cx="342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en-US" altLang="zh-CN" b="1" i="1">
                <a:solidFill>
                  <a:schemeClr val="accent2"/>
                </a:solidFill>
              </a:rPr>
              <a:t>P</a:t>
            </a:r>
            <a:r>
              <a:rPr kumimoji="1" lang="en-US" altLang="zh-CN" b="1">
                <a:solidFill>
                  <a:schemeClr val="accent2"/>
                </a:solidFill>
              </a:rPr>
              <a:t>(</a:t>
            </a:r>
            <a:r>
              <a:rPr kumimoji="1" lang="en-US" altLang="zh-CN" b="1" i="1">
                <a:solidFill>
                  <a:schemeClr val="accent2"/>
                </a:solidFill>
              </a:rPr>
              <a:t>X≥ h</a:t>
            </a:r>
            <a:r>
              <a:rPr kumimoji="1" lang="en-US" altLang="zh-CN" b="1">
                <a:solidFill>
                  <a:schemeClr val="accent2"/>
                </a:solidFill>
              </a:rPr>
              <a:t>)≤0.01</a:t>
            </a:r>
            <a:endParaRPr kumimoji="1" lang="en-US" altLang="zh-CN" b="1">
              <a:solidFill>
                <a:schemeClr val="accent2"/>
              </a:solidFill>
            </a:endParaRPr>
          </a:p>
        </p:txBody>
      </p:sp>
      <p:sp>
        <p:nvSpPr>
          <p:cNvPr id="245766" name="Rectangle 6"/>
          <p:cNvSpPr>
            <a:spLocks noChangeArrowheads="1"/>
          </p:cNvSpPr>
          <p:nvPr/>
        </p:nvSpPr>
        <p:spPr bwMode="auto">
          <a:xfrm>
            <a:off x="468313" y="4735513"/>
            <a:ext cx="5111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>
                <a:solidFill>
                  <a:schemeClr val="accent2"/>
                </a:solidFill>
                <a:latin typeface="宋体" panose="02010600030101010101" pitchFamily="2" charset="-122"/>
              </a:rPr>
              <a:t>或 </a:t>
            </a:r>
            <a:r>
              <a:rPr kumimoji="1" lang="zh-CN" altLang="en-US" b="1">
                <a:solidFill>
                  <a:schemeClr val="accent2"/>
                </a:solidFill>
                <a:latin typeface="宋体" panose="02010600030101010101" pitchFamily="2" charset="-122"/>
              </a:rPr>
              <a:t>    </a:t>
            </a:r>
            <a:r>
              <a:rPr kumimoji="1" lang="en-US" altLang="zh-CN" b="1" i="1">
                <a:solidFill>
                  <a:schemeClr val="accent2"/>
                </a:solidFill>
              </a:rPr>
              <a:t>P</a:t>
            </a:r>
            <a:r>
              <a:rPr kumimoji="1" lang="en-US" altLang="zh-CN" b="1">
                <a:solidFill>
                  <a:schemeClr val="accent2"/>
                </a:solidFill>
              </a:rPr>
              <a:t>(</a:t>
            </a:r>
            <a:r>
              <a:rPr kumimoji="1" lang="en-US" altLang="zh-CN" b="1" i="1">
                <a:solidFill>
                  <a:schemeClr val="accent2"/>
                </a:solidFill>
              </a:rPr>
              <a:t>X</a:t>
            </a:r>
            <a:r>
              <a:rPr kumimoji="1" lang="en-US" altLang="zh-CN" b="1">
                <a:solidFill>
                  <a:schemeClr val="accent2"/>
                </a:solidFill>
              </a:rPr>
              <a:t>&lt; </a:t>
            </a:r>
            <a:r>
              <a:rPr kumimoji="1" lang="en-US" altLang="zh-CN" b="1" i="1">
                <a:solidFill>
                  <a:schemeClr val="accent2"/>
                </a:solidFill>
              </a:rPr>
              <a:t>h</a:t>
            </a:r>
            <a:r>
              <a:rPr kumimoji="1" lang="en-US" altLang="zh-CN" b="1">
                <a:solidFill>
                  <a:schemeClr val="accent2"/>
                </a:solidFill>
              </a:rPr>
              <a:t>)</a:t>
            </a:r>
            <a:r>
              <a:rPr kumimoji="1" lang="en-US" altLang="zh-CN" b="1" i="1">
                <a:solidFill>
                  <a:schemeClr val="accent2"/>
                </a:solidFill>
              </a:rPr>
              <a:t>≥</a:t>
            </a:r>
            <a:r>
              <a:rPr kumimoji="1" lang="en-US" altLang="zh-CN" b="1">
                <a:solidFill>
                  <a:schemeClr val="accent2"/>
                </a:solidFill>
              </a:rPr>
              <a:t> 0.99</a:t>
            </a:r>
            <a:r>
              <a:rPr kumimoji="1" lang="zh-CN" altLang="en-US" b="1">
                <a:solidFill>
                  <a:schemeClr val="accent2"/>
                </a:solidFill>
                <a:latin typeface="宋体" panose="02010600030101010101" pitchFamily="2" charset="-122"/>
              </a:rPr>
              <a:t>，</a:t>
            </a:r>
            <a:endParaRPr kumimoji="1" lang="zh-CN" altLang="en-US" b="1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sp>
        <p:nvSpPr>
          <p:cNvPr id="245767" name="Rectangle 7"/>
          <p:cNvSpPr>
            <a:spLocks noChangeArrowheads="1"/>
          </p:cNvSpPr>
          <p:nvPr/>
        </p:nvSpPr>
        <p:spPr bwMode="auto">
          <a:xfrm>
            <a:off x="395288" y="5646738"/>
            <a:ext cx="5651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下面我们来求满足上式的最小的</a:t>
            </a:r>
            <a:r>
              <a:rPr kumimoji="1" lang="en-US" altLang="zh-CN" sz="2800" b="1" i="1" dirty="0">
                <a:solidFill>
                  <a:srgbClr val="FF0000"/>
                </a:solidFill>
              </a:rPr>
              <a:t>h</a:t>
            </a:r>
            <a:r>
              <a:rPr kumimoji="1" lang="en-US" altLang="zh-CN" sz="2800" b="1" i="1" dirty="0">
                <a:solidFill>
                  <a:schemeClr val="hlink"/>
                </a:solidFill>
              </a:rPr>
              <a:t> 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.</a:t>
            </a:r>
            <a:endParaRPr kumimoji="1" lang="en-US" altLang="zh-CN" sz="2800" b="1" dirty="0">
              <a:latin typeface="宋体" panose="02010600030101010101" pitchFamily="2" charset="-122"/>
            </a:endParaRPr>
          </a:p>
        </p:txBody>
      </p:sp>
      <p:pic>
        <p:nvPicPr>
          <p:cNvPr id="245768" name="Picture 8" descr="公交车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921125"/>
            <a:ext cx="2921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69" name="Rectangle 9"/>
          <p:cNvSpPr>
            <a:spLocks noChangeArrowheads="1"/>
          </p:cNvSpPr>
          <p:nvPr/>
        </p:nvSpPr>
        <p:spPr bwMode="auto">
          <a:xfrm>
            <a:off x="1187450" y="636588"/>
            <a:ext cx="39998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b="1" dirty="0">
                <a:solidFill>
                  <a:srgbClr val="FF0000"/>
                </a:solidFill>
              </a:rPr>
              <a:t>看一个应用正态分布的例子</a:t>
            </a:r>
            <a:r>
              <a:rPr kumimoji="1" lang="en-US" altLang="zh-CN" b="1" dirty="0">
                <a:solidFill>
                  <a:srgbClr val="FF0000"/>
                </a:solidFill>
              </a:rPr>
              <a:t>: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45770" name="Rectangle 10"/>
          <p:cNvSpPr>
            <a:spLocks noChangeArrowheads="1"/>
          </p:cNvSpPr>
          <p:nvPr/>
        </p:nvSpPr>
        <p:spPr bwMode="auto">
          <a:xfrm>
            <a:off x="457200" y="1308100"/>
            <a:ext cx="7786688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 b="1" dirty="0">
                <a:latin typeface="宋体" panose="02010600030101010101" pitchFamily="2" charset="-122"/>
              </a:rPr>
              <a:t>  </a:t>
            </a:r>
            <a:r>
              <a:rPr kumimoji="1" lang="zh-CN" altLang="en-US" sz="2800" b="1" dirty="0" smtClean="0">
                <a:latin typeface="宋体" panose="02010600030101010101" pitchFamily="2" charset="-122"/>
              </a:rPr>
              <a:t>例</a:t>
            </a:r>
            <a:r>
              <a:rPr kumimoji="1" lang="en-US" altLang="zh-CN" sz="2800" b="1" dirty="0" smtClean="0">
                <a:latin typeface="宋体" panose="02010600030101010101" pitchFamily="2" charset="-122"/>
              </a:rPr>
              <a:t>8 </a:t>
            </a:r>
            <a:r>
              <a:rPr kumimoji="1" lang="zh-CN" altLang="en-US" sz="2800" b="1" dirty="0" smtClean="0"/>
              <a:t>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公共汽车车门的高度是按男子与车门顶头碰头机会在 </a:t>
            </a:r>
            <a:r>
              <a:rPr kumimoji="1" lang="en-US" altLang="zh-CN" sz="2800" b="1" dirty="0"/>
              <a:t>0.01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以下来设计的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.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设男子身高</a:t>
            </a:r>
            <a:r>
              <a:rPr kumimoji="1" lang="en-US" altLang="zh-CN" sz="2800" b="1" i="1" dirty="0"/>
              <a:t>X</a:t>
            </a:r>
            <a:r>
              <a:rPr kumimoji="1" lang="zh-CN" altLang="en-US" sz="2800" b="1" dirty="0"/>
              <a:t>～</a:t>
            </a:r>
            <a:r>
              <a:rPr kumimoji="1" lang="en-US" altLang="zh-CN" sz="2800" b="1" i="1" dirty="0"/>
              <a:t>N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(</a:t>
            </a:r>
            <a:r>
              <a:rPr kumimoji="1" lang="en-US" altLang="zh-CN" sz="2800" b="1" dirty="0"/>
              <a:t>170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,</a:t>
            </a:r>
            <a:r>
              <a:rPr kumimoji="1" lang="en-US" altLang="zh-CN" sz="2800" b="1" dirty="0"/>
              <a:t>6</a:t>
            </a:r>
            <a:r>
              <a:rPr kumimoji="1" lang="en-US" altLang="zh-CN" sz="2800" b="1" baseline="30000" dirty="0"/>
              <a:t>2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),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问车门高度应如何确定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?     </a:t>
            </a:r>
            <a:endParaRPr kumimoji="1" lang="en-US" altLang="zh-CN" sz="2800" b="1" dirty="0">
              <a:latin typeface="宋体" panose="02010600030101010101" pitchFamily="2" charset="-122"/>
            </a:endParaRPr>
          </a:p>
        </p:txBody>
      </p:sp>
      <p:sp>
        <p:nvSpPr>
          <p:cNvPr id="245772" name="Rectangle 12"/>
          <p:cNvSpPr>
            <a:spLocks noChangeArrowheads="1"/>
          </p:cNvSpPr>
          <p:nvPr/>
        </p:nvSpPr>
        <p:spPr bwMode="auto">
          <a:xfrm>
            <a:off x="1682750" y="3138488"/>
            <a:ext cx="50339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latin typeface="宋体" panose="02010600030101010101" pitchFamily="2" charset="-122"/>
              </a:rPr>
              <a:t>设车门高度为</a:t>
            </a:r>
            <a:r>
              <a:rPr kumimoji="1" lang="en-US" altLang="zh-CN" sz="2800" b="1" i="1"/>
              <a:t>h</a:t>
            </a:r>
            <a:r>
              <a:rPr kumimoji="1" lang="en-US" altLang="zh-CN" sz="2800" b="1"/>
              <a:t> cm</a:t>
            </a:r>
            <a:r>
              <a:rPr kumimoji="1" lang="en-US" altLang="zh-CN" sz="2800" b="1">
                <a:latin typeface="宋体" panose="02010600030101010101" pitchFamily="2" charset="-122"/>
              </a:rPr>
              <a:t>,</a:t>
            </a:r>
            <a:r>
              <a:rPr kumimoji="1" lang="zh-CN" altLang="en-US" sz="2800" b="1">
                <a:latin typeface="宋体" panose="02010600030101010101" pitchFamily="2" charset="-122"/>
              </a:rPr>
              <a:t>按设计要求</a:t>
            </a:r>
            <a:endParaRPr kumimoji="1" lang="zh-CN" altLang="en-US" sz="28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5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45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4" grpId="0" autoUpdateAnimBg="0"/>
      <p:bldP spid="245765" grpId="0"/>
      <p:bldP spid="245766" grpId="0"/>
      <p:bldP spid="245767" grpId="0" autoUpdateAnimBg="0"/>
      <p:bldP spid="245769" grpId="0" autoUpdateAnimBg="0"/>
      <p:bldP spid="245770" grpId="0" autoUpdateAnimBg="0"/>
      <p:bldP spid="24577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6" name="Rectangle 4"/>
          <p:cNvSpPr>
            <a:spLocks noChangeArrowheads="1"/>
          </p:cNvSpPr>
          <p:nvPr/>
        </p:nvSpPr>
        <p:spPr bwMode="auto">
          <a:xfrm>
            <a:off x="1136650" y="1243013"/>
            <a:ext cx="3465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2800" b="1">
                <a:latin typeface="宋体" panose="02010600030101010101" pitchFamily="2" charset="-122"/>
              </a:rPr>
              <a:t>因为 </a:t>
            </a:r>
            <a:r>
              <a:rPr kumimoji="1" lang="en-US" altLang="zh-CN" sz="2800" b="1" i="1"/>
              <a:t>X</a:t>
            </a:r>
            <a:r>
              <a:rPr kumimoji="1" lang="zh-CN" altLang="en-US" sz="2800" b="1"/>
              <a:t>～</a:t>
            </a:r>
            <a:r>
              <a:rPr kumimoji="1" lang="en-US" altLang="zh-CN" sz="2800" b="1" i="1"/>
              <a:t>N</a:t>
            </a:r>
            <a:r>
              <a:rPr kumimoji="1" lang="en-US" altLang="zh-CN" sz="2800" b="1">
                <a:latin typeface="宋体" panose="02010600030101010101" pitchFamily="2" charset="-122"/>
              </a:rPr>
              <a:t>(</a:t>
            </a:r>
            <a:r>
              <a:rPr kumimoji="1" lang="en-US" altLang="zh-CN" sz="2800" b="1"/>
              <a:t>170</a:t>
            </a:r>
            <a:r>
              <a:rPr kumimoji="1" lang="en-US" altLang="zh-CN" sz="2800" b="1">
                <a:latin typeface="宋体" panose="02010600030101010101" pitchFamily="2" charset="-122"/>
              </a:rPr>
              <a:t>,</a:t>
            </a:r>
            <a:r>
              <a:rPr kumimoji="1" lang="en-US" altLang="zh-CN" sz="2800" b="1"/>
              <a:t>6</a:t>
            </a:r>
            <a:r>
              <a:rPr kumimoji="1" lang="en-US" altLang="zh-CN" sz="2800" b="1" baseline="30000"/>
              <a:t>2</a:t>
            </a:r>
            <a:r>
              <a:rPr kumimoji="1" lang="en-US" altLang="zh-CN" sz="2800" b="1">
                <a:latin typeface="宋体" panose="02010600030101010101" pitchFamily="2" charset="-122"/>
              </a:rPr>
              <a:t>),</a:t>
            </a:r>
            <a:endParaRPr kumimoji="1" lang="en-US" altLang="zh-CN" sz="2800" b="1">
              <a:latin typeface="宋体" panose="02010600030101010101" pitchFamily="2" charset="-122"/>
            </a:endParaRPr>
          </a:p>
        </p:txBody>
      </p:sp>
      <p:sp>
        <p:nvSpPr>
          <p:cNvPr id="243721" name="Rectangle 9"/>
          <p:cNvSpPr>
            <a:spLocks noChangeArrowheads="1"/>
          </p:cNvSpPr>
          <p:nvPr/>
        </p:nvSpPr>
        <p:spPr bwMode="auto">
          <a:xfrm>
            <a:off x="539750" y="2243138"/>
            <a:ext cx="21542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2800" b="1">
                <a:latin typeface="宋体" panose="02010600030101010101" pitchFamily="2" charset="-122"/>
              </a:rPr>
              <a:t>故 </a:t>
            </a:r>
            <a:r>
              <a:rPr kumimoji="1" lang="en-US" altLang="zh-CN" sz="2800" b="1" i="1"/>
              <a:t>P</a:t>
            </a:r>
            <a:r>
              <a:rPr kumimoji="1" lang="en-US" altLang="zh-CN" sz="2800" b="1"/>
              <a:t>(</a:t>
            </a:r>
            <a:r>
              <a:rPr kumimoji="1" lang="en-US" altLang="zh-CN" sz="2800" b="1" i="1"/>
              <a:t>X</a:t>
            </a:r>
            <a:r>
              <a:rPr kumimoji="1" lang="en-US" altLang="zh-CN" sz="2800" b="1"/>
              <a:t>&lt; </a:t>
            </a:r>
            <a:r>
              <a:rPr kumimoji="1" lang="en-US" altLang="zh-CN" sz="2800" b="1" i="1"/>
              <a:t>h</a:t>
            </a:r>
            <a:r>
              <a:rPr kumimoji="1" lang="en-US" altLang="zh-CN" sz="2800" b="1"/>
              <a:t>)=</a:t>
            </a:r>
            <a:endParaRPr kumimoji="1" lang="en-US" altLang="zh-CN" sz="2800" b="1"/>
          </a:p>
        </p:txBody>
      </p:sp>
      <p:grpSp>
        <p:nvGrpSpPr>
          <p:cNvPr id="243723" name="Group 11"/>
          <p:cNvGrpSpPr/>
          <p:nvPr/>
        </p:nvGrpSpPr>
        <p:grpSpPr bwMode="auto">
          <a:xfrm>
            <a:off x="466725" y="4006850"/>
            <a:ext cx="5867400" cy="519113"/>
            <a:chOff x="527" y="3764"/>
            <a:chExt cx="3696" cy="327"/>
          </a:xfrm>
        </p:grpSpPr>
        <p:graphicFrame>
          <p:nvGraphicFramePr>
            <p:cNvPr id="243724" name="Object 12"/>
            <p:cNvGraphicFramePr>
              <a:graphicFrameLocks noChangeAspect="1"/>
            </p:cNvGraphicFramePr>
            <p:nvPr/>
          </p:nvGraphicFramePr>
          <p:xfrm>
            <a:off x="1432" y="3807"/>
            <a:ext cx="28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071" name="公式" r:id="rId1" imgW="165100" imgH="152400" progId="Equation.3">
                    <p:embed/>
                  </p:oleObj>
                </mc:Choice>
                <mc:Fallback>
                  <p:oleObj name="公式" r:id="rId1" imgW="165100" imgH="152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2" y="3807"/>
                          <a:ext cx="28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3725" name="Text Box 13"/>
            <p:cNvSpPr txBox="1">
              <a:spLocks noChangeArrowheads="1"/>
            </p:cNvSpPr>
            <p:nvPr/>
          </p:nvSpPr>
          <p:spPr bwMode="auto">
            <a:xfrm>
              <a:off x="527" y="3764"/>
              <a:ext cx="369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kumimoji="1" lang="zh-CN" altLang="en-US" sz="2800" b="1">
                  <a:latin typeface="宋体" panose="02010600030101010101" pitchFamily="2" charset="-122"/>
                </a:rPr>
                <a:t>查表得    </a:t>
              </a:r>
              <a:r>
                <a:rPr kumimoji="1" lang="en-US" altLang="zh-CN" sz="2800" b="1">
                  <a:latin typeface="宋体" panose="02010600030101010101" pitchFamily="2" charset="-122"/>
                </a:rPr>
                <a:t>(</a:t>
              </a:r>
              <a:r>
                <a:rPr kumimoji="1" lang="en-US" altLang="zh-CN" sz="2800" b="1"/>
                <a:t>2.33</a:t>
              </a:r>
              <a:r>
                <a:rPr kumimoji="1" lang="en-US" altLang="zh-CN" sz="2800" b="1">
                  <a:latin typeface="宋体" panose="02010600030101010101" pitchFamily="2" charset="-122"/>
                </a:rPr>
                <a:t>)=</a:t>
              </a:r>
              <a:r>
                <a:rPr kumimoji="1" lang="en-US" altLang="zh-CN" sz="2800" b="1"/>
                <a:t>0.9901&gt;0.99</a:t>
              </a:r>
              <a:endParaRPr kumimoji="1" lang="en-US" altLang="zh-CN" sz="2800" b="1"/>
            </a:p>
          </p:txBody>
        </p:sp>
      </p:grpSp>
      <p:grpSp>
        <p:nvGrpSpPr>
          <p:cNvPr id="243726" name="Group 14"/>
          <p:cNvGrpSpPr/>
          <p:nvPr/>
        </p:nvGrpSpPr>
        <p:grpSpPr bwMode="auto">
          <a:xfrm>
            <a:off x="395288" y="4672013"/>
            <a:ext cx="3651250" cy="989012"/>
            <a:chOff x="488" y="2177"/>
            <a:chExt cx="2300" cy="589"/>
          </a:xfrm>
        </p:grpSpPr>
        <p:graphicFrame>
          <p:nvGraphicFramePr>
            <p:cNvPr id="243727" name="Object 15"/>
            <p:cNvGraphicFramePr>
              <a:graphicFrameLocks noChangeAspect="1"/>
            </p:cNvGraphicFramePr>
            <p:nvPr/>
          </p:nvGraphicFramePr>
          <p:xfrm>
            <a:off x="1160" y="2177"/>
            <a:ext cx="726" cy="5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072" name="公式" r:id="rId3" imgW="495300" imgH="393700" progId="Equation.3">
                    <p:embed/>
                  </p:oleObj>
                </mc:Choice>
                <mc:Fallback>
                  <p:oleObj name="公式" r:id="rId3" imgW="495300" imgH="3937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0" y="2177"/>
                          <a:ext cx="726" cy="5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3728" name="Rectangle 16"/>
            <p:cNvSpPr>
              <a:spLocks noChangeArrowheads="1"/>
            </p:cNvSpPr>
            <p:nvPr/>
          </p:nvSpPr>
          <p:spPr bwMode="auto">
            <a:xfrm>
              <a:off x="488" y="2286"/>
              <a:ext cx="23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2800" b="1" dirty="0">
                  <a:latin typeface="宋体" panose="02010600030101010101" pitchFamily="2" charset="-122"/>
                </a:rPr>
                <a:t>因而         </a:t>
              </a:r>
              <a:r>
                <a:rPr kumimoji="1" lang="en-US" altLang="zh-CN" sz="2800" b="1" dirty="0">
                  <a:latin typeface="宋体" panose="02010600030101010101" pitchFamily="2" charset="-122"/>
                </a:rPr>
                <a:t>= </a:t>
              </a:r>
              <a:r>
                <a:rPr kumimoji="1" lang="en-US" altLang="zh-CN" sz="2800" b="1" dirty="0"/>
                <a:t>2.33</a:t>
              </a:r>
              <a:r>
                <a:rPr kumimoji="1" lang="en-US" altLang="zh-CN" sz="2800" b="1" dirty="0">
                  <a:latin typeface="宋体" panose="02010600030101010101" pitchFamily="2" charset="-122"/>
                </a:rPr>
                <a:t>,</a:t>
              </a:r>
              <a:endParaRPr kumimoji="1" lang="en-US" altLang="zh-CN" sz="2800" b="1"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243729" name="Group 17"/>
          <p:cNvGrpSpPr/>
          <p:nvPr/>
        </p:nvGrpSpPr>
        <p:grpSpPr bwMode="auto">
          <a:xfrm>
            <a:off x="350838" y="5707063"/>
            <a:ext cx="4267200" cy="579437"/>
            <a:chOff x="432" y="3456"/>
            <a:chExt cx="2688" cy="365"/>
          </a:xfrm>
        </p:grpSpPr>
        <p:sp>
          <p:nvSpPr>
            <p:cNvPr id="243730" name="Text Box 18"/>
            <p:cNvSpPr txBox="1">
              <a:spLocks noChangeArrowheads="1"/>
            </p:cNvSpPr>
            <p:nvPr/>
          </p:nvSpPr>
          <p:spPr bwMode="auto">
            <a:xfrm>
              <a:off x="432" y="3456"/>
              <a:ext cx="26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800" b="1"/>
                <a:t>即</a:t>
              </a:r>
              <a:r>
                <a:rPr kumimoji="1" lang="zh-CN" altLang="en-US" b="1"/>
                <a:t>  </a:t>
              </a:r>
              <a:r>
                <a:rPr kumimoji="1" lang="en-US" altLang="zh-CN" b="1" i="1"/>
                <a:t>h</a:t>
              </a:r>
              <a:r>
                <a:rPr kumimoji="1" lang="en-US" altLang="zh-CN" b="1"/>
                <a:t>=170+13.98    184</a:t>
              </a:r>
              <a:endParaRPr kumimoji="1" lang="en-US" altLang="zh-CN" sz="2400"/>
            </a:p>
          </p:txBody>
        </p:sp>
        <p:graphicFrame>
          <p:nvGraphicFramePr>
            <p:cNvPr id="243731" name="Object 19"/>
            <p:cNvGraphicFramePr>
              <a:graphicFrameLocks noChangeAspect="1"/>
            </p:cNvGraphicFramePr>
            <p:nvPr/>
          </p:nvGraphicFramePr>
          <p:xfrm>
            <a:off x="1821" y="3519"/>
            <a:ext cx="240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073" name="公式" r:id="rId5" imgW="128905" imgH="128905" progId="Equation.3">
                    <p:embed/>
                  </p:oleObj>
                </mc:Choice>
                <mc:Fallback>
                  <p:oleObj name="公式" r:id="rId5" imgW="128905" imgH="128905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1" y="3519"/>
                          <a:ext cx="240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3732" name="AutoShape 20"/>
          <p:cNvSpPr>
            <a:spLocks noChangeArrowheads="1"/>
          </p:cNvSpPr>
          <p:nvPr/>
        </p:nvSpPr>
        <p:spPr bwMode="auto">
          <a:xfrm>
            <a:off x="6096000" y="4076700"/>
            <a:ext cx="2819400" cy="2016125"/>
          </a:xfrm>
          <a:prstGeom prst="wedgeRectCallout">
            <a:avLst>
              <a:gd name="adj1" fmla="val -110921"/>
              <a:gd name="adj2" fmla="val 49606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设计车门高度为</a:t>
            </a: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algn="l"/>
            <a:r>
              <a:rPr kumimoji="1" lang="en-US" altLang="zh-CN" sz="2800" b="1" dirty="0"/>
              <a:t>184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厘米时，可使</a:t>
            </a: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男子与车门碰头</a:t>
            </a: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algn="l"/>
            <a:r>
              <a:rPr kumimoji="1" lang="zh-CN" altLang="en-US" sz="2800" b="1" dirty="0">
                <a:latin typeface="宋体" panose="02010600030101010101" pitchFamily="2" charset="-122"/>
              </a:rPr>
              <a:t>机会不超过</a:t>
            </a:r>
            <a:r>
              <a:rPr kumimoji="1" lang="en-US" altLang="zh-CN" sz="2800" b="1" dirty="0"/>
              <a:t>0.01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.</a:t>
            </a:r>
            <a:endParaRPr kumimoji="1" lang="en-US" altLang="zh-CN" sz="2400" dirty="0"/>
          </a:p>
        </p:txBody>
      </p:sp>
      <p:grpSp>
        <p:nvGrpSpPr>
          <p:cNvPr id="243733" name="Group 21"/>
          <p:cNvGrpSpPr/>
          <p:nvPr/>
        </p:nvGrpSpPr>
        <p:grpSpPr bwMode="auto">
          <a:xfrm>
            <a:off x="838200" y="357188"/>
            <a:ext cx="6858000" cy="609600"/>
            <a:chOff x="576" y="192"/>
            <a:chExt cx="4320" cy="384"/>
          </a:xfrm>
        </p:grpSpPr>
        <p:sp>
          <p:nvSpPr>
            <p:cNvPr id="243734" name="Rectangle 22"/>
            <p:cNvSpPr>
              <a:spLocks noChangeArrowheads="1"/>
            </p:cNvSpPr>
            <p:nvPr/>
          </p:nvSpPr>
          <p:spPr bwMode="auto">
            <a:xfrm>
              <a:off x="1418" y="211"/>
              <a:ext cx="179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b="1">
                  <a:solidFill>
                    <a:schemeClr val="accent2"/>
                  </a:solidFill>
                </a:rPr>
                <a:t>P(</a:t>
              </a:r>
              <a:r>
                <a:rPr kumimoji="1" lang="en-US" altLang="zh-CN" b="1" i="1">
                  <a:solidFill>
                    <a:schemeClr val="accent2"/>
                  </a:solidFill>
                </a:rPr>
                <a:t>X</a:t>
              </a:r>
              <a:r>
                <a:rPr kumimoji="1" lang="en-US" altLang="zh-CN" b="1">
                  <a:solidFill>
                    <a:schemeClr val="accent2"/>
                  </a:solidFill>
                </a:rPr>
                <a:t>&lt; </a:t>
              </a:r>
              <a:r>
                <a:rPr kumimoji="1" lang="en-US" altLang="zh-CN" b="1" i="1">
                  <a:solidFill>
                    <a:schemeClr val="accent2"/>
                  </a:solidFill>
                </a:rPr>
                <a:t>h</a:t>
              </a:r>
              <a:r>
                <a:rPr kumimoji="1" lang="en-US" altLang="zh-CN" b="1">
                  <a:solidFill>
                    <a:schemeClr val="accent2"/>
                  </a:solidFill>
                </a:rPr>
                <a:t> )     0.99</a:t>
              </a:r>
              <a:endParaRPr kumimoji="1" lang="en-US" altLang="zh-CN" b="1">
                <a:solidFill>
                  <a:schemeClr val="accent2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243735" name="Object 23"/>
            <p:cNvGraphicFramePr>
              <a:graphicFrameLocks noChangeAspect="1"/>
            </p:cNvGraphicFramePr>
            <p:nvPr/>
          </p:nvGraphicFramePr>
          <p:xfrm>
            <a:off x="2160" y="228"/>
            <a:ext cx="25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074" name="公式" r:id="rId7" imgW="127000" imgH="152400" progId="Equation.3">
                    <p:embed/>
                  </p:oleObj>
                </mc:Choice>
                <mc:Fallback>
                  <p:oleObj name="公式" r:id="rId7" imgW="127000" imgH="1524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28"/>
                          <a:ext cx="25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3736" name="Rectangle 24"/>
            <p:cNvSpPr>
              <a:spLocks noChangeArrowheads="1"/>
            </p:cNvSpPr>
            <p:nvPr/>
          </p:nvSpPr>
          <p:spPr bwMode="auto">
            <a:xfrm>
              <a:off x="576" y="192"/>
              <a:ext cx="89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b="1">
                  <a:latin typeface="宋体" panose="02010600030101010101" pitchFamily="2" charset="-122"/>
                </a:rPr>
                <a:t>求满足</a:t>
              </a:r>
              <a:endParaRPr kumimoji="1" lang="zh-CN" altLang="en-US" b="1">
                <a:latin typeface="宋体" panose="02010600030101010101" pitchFamily="2" charset="-122"/>
              </a:endParaRPr>
            </a:p>
          </p:txBody>
        </p:sp>
        <p:sp>
          <p:nvSpPr>
            <p:cNvPr id="243737" name="Rectangle 25"/>
            <p:cNvSpPr>
              <a:spLocks noChangeArrowheads="1"/>
            </p:cNvSpPr>
            <p:nvPr/>
          </p:nvSpPr>
          <p:spPr bwMode="auto">
            <a:xfrm>
              <a:off x="3160" y="211"/>
              <a:ext cx="173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kumimoji="1" lang="zh-CN" altLang="en-US" b="1" dirty="0">
                  <a:latin typeface="宋体" panose="02010600030101010101" pitchFamily="2" charset="-122"/>
                </a:rPr>
                <a:t>的最小的 </a:t>
              </a:r>
              <a:r>
                <a:rPr kumimoji="1" lang="en-US" altLang="zh-CN" b="1" i="1" dirty="0"/>
                <a:t>h .</a:t>
              </a:r>
              <a:endParaRPr kumimoji="1" lang="en-US" altLang="zh-CN" b="1" dirty="0">
                <a:latin typeface="宋体" panose="02010600030101010101" pitchFamily="2" charset="-122"/>
              </a:endParaRPr>
            </a:p>
          </p:txBody>
        </p:sp>
      </p:grpSp>
      <p:pic>
        <p:nvPicPr>
          <p:cNvPr id="243738" name="Picture 26" descr="公交车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511425"/>
            <a:ext cx="2160588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3741" name="Group 29"/>
          <p:cNvGrpSpPr/>
          <p:nvPr/>
        </p:nvGrpSpPr>
        <p:grpSpPr bwMode="auto">
          <a:xfrm>
            <a:off x="4572000" y="1150938"/>
            <a:ext cx="3887788" cy="858838"/>
            <a:chOff x="2699" y="725"/>
            <a:chExt cx="2449" cy="541"/>
          </a:xfrm>
        </p:grpSpPr>
        <p:graphicFrame>
          <p:nvGraphicFramePr>
            <p:cNvPr id="243717" name="Object 5"/>
            <p:cNvGraphicFramePr>
              <a:graphicFrameLocks noChangeAspect="1"/>
            </p:cNvGraphicFramePr>
            <p:nvPr/>
          </p:nvGraphicFramePr>
          <p:xfrm>
            <a:off x="3431" y="725"/>
            <a:ext cx="1460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075" name="公式" r:id="rId10" imgW="1091565" imgH="393700" progId="Equation.3">
                    <p:embed/>
                  </p:oleObj>
                </mc:Choice>
                <mc:Fallback>
                  <p:oleObj name="公式" r:id="rId10" imgW="1091565" imgH="3937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1" y="725"/>
                          <a:ext cx="1460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3740" name="Rectangle 28"/>
            <p:cNvSpPr>
              <a:spLocks noChangeArrowheads="1"/>
            </p:cNvSpPr>
            <p:nvPr/>
          </p:nvSpPr>
          <p:spPr bwMode="auto">
            <a:xfrm>
              <a:off x="2699" y="754"/>
              <a:ext cx="244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kumimoji="1" lang="zh-CN" altLang="en-US" sz="2800" b="1" dirty="0">
                  <a:latin typeface="宋体" panose="02010600030101010101" pitchFamily="2" charset="-122"/>
                </a:rPr>
                <a:t>所以  </a:t>
              </a:r>
              <a:r>
                <a:rPr kumimoji="1" lang="zh-CN" altLang="en-US" sz="2800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              </a:t>
              </a:r>
              <a:r>
                <a:rPr kumimoji="1" lang="en-US" altLang="zh-CN" sz="2800" b="1" dirty="0">
                  <a:latin typeface="宋体" panose="02010600030101010101" pitchFamily="2" charset="-122"/>
                </a:rPr>
                <a:t>.</a:t>
              </a:r>
              <a:endParaRPr kumimoji="1" lang="en-US" altLang="zh-CN" sz="2800" b="1" dirty="0">
                <a:latin typeface="宋体" panose="02010600030101010101" pitchFamily="2" charset="-122"/>
              </a:endParaRPr>
            </a:p>
          </p:txBody>
        </p:sp>
      </p:grpSp>
      <p:graphicFrame>
        <p:nvGraphicFramePr>
          <p:cNvPr id="243742" name="Object 30"/>
          <p:cNvGraphicFramePr>
            <a:graphicFrameLocks noChangeAspect="1"/>
          </p:cNvGraphicFramePr>
          <p:nvPr/>
        </p:nvGraphicFramePr>
        <p:xfrm>
          <a:off x="2622868" y="2083753"/>
          <a:ext cx="3088640" cy="89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6" name="Equation" r:id="rId12" imgW="3365500" imgH="952500" progId="Equation.DSMT4">
                  <p:embed/>
                </p:oleObj>
              </mc:Choice>
              <mc:Fallback>
                <p:oleObj name="Equation" r:id="rId12" imgW="3365500" imgH="9525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868" y="2083753"/>
                        <a:ext cx="3088640" cy="893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43" name="Object 31"/>
          <p:cNvGraphicFramePr>
            <a:graphicFrameLocks noChangeAspect="1"/>
          </p:cNvGraphicFramePr>
          <p:nvPr/>
        </p:nvGraphicFramePr>
        <p:xfrm>
          <a:off x="2419351" y="3082291"/>
          <a:ext cx="1920875" cy="89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7" name="Equation" r:id="rId14" imgW="2095500" imgH="952500" progId="Equation.DSMT4">
                  <p:embed/>
                </p:oleObj>
              </mc:Choice>
              <mc:Fallback>
                <p:oleObj name="Equation" r:id="rId14" imgW="2095500" imgH="9525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351" y="3082291"/>
                        <a:ext cx="1920875" cy="893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3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3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6" grpId="0" autoUpdateAnimBg="0"/>
      <p:bldP spid="243721" grpId="0"/>
      <p:bldP spid="243732" grpId="0" animBg="1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/>
          <p:cNvSpPr txBox="1"/>
          <p:nvPr/>
        </p:nvSpPr>
        <p:spPr>
          <a:xfrm>
            <a:off x="250825" y="955675"/>
            <a:ext cx="8099425" cy="2654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设某商店出售的白糖每包的标准全是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500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克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endParaRPr lang="en-US" altLang="zh-CN" sz="28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设每包重量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X(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以克计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是随机变量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,X~N(500,25),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 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随机抽查一包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其重量大于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510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克的概率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 sz="28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  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随机抽查一包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其重量与标准重量之差的绝对值</a:t>
            </a:r>
            <a:endParaRPr lang="zh-CN" altLang="en-US" sz="28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在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克之内的概率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 sz="28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(3)  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求常数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c,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使每包的重量小于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的概率为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0.05.</a:t>
            </a:r>
            <a:endParaRPr lang="en-US" altLang="zh-CN" sz="28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30" name="Object 2"/>
          <p:cNvGraphicFramePr>
            <a:graphicFrameLocks noChangeAspect="1"/>
          </p:cNvGraphicFramePr>
          <p:nvPr/>
        </p:nvGraphicFramePr>
        <p:xfrm>
          <a:off x="395288" y="981075"/>
          <a:ext cx="31242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7" name="" r:id="rId1" imgW="1192530" imgH="215900" progId="Equation.3">
                  <p:embed/>
                </p:oleObj>
              </mc:Choice>
              <mc:Fallback>
                <p:oleObj name="" r:id="rId1" imgW="1192530" imgH="215900" progId="Equation.3">
                  <p:embed/>
                  <p:pic>
                    <p:nvPicPr>
                      <p:cNvPr id="0" name="图片 35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5288" y="981075"/>
                        <a:ext cx="3124200" cy="560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1" name="Object 3"/>
          <p:cNvGraphicFramePr>
            <a:graphicFrameLocks noChangeAspect="1"/>
          </p:cNvGraphicFramePr>
          <p:nvPr/>
        </p:nvGraphicFramePr>
        <p:xfrm>
          <a:off x="3563938" y="1052513"/>
          <a:ext cx="29718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8" name="" r:id="rId3" imgW="1104265" imgH="203200" progId="Equation.3">
                  <p:embed/>
                </p:oleObj>
              </mc:Choice>
              <mc:Fallback>
                <p:oleObj name="" r:id="rId3" imgW="1104265" imgH="203200" progId="Equation.3">
                  <p:embed/>
                  <p:pic>
                    <p:nvPicPr>
                      <p:cNvPr id="0" name="图片 354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3938" y="1052513"/>
                        <a:ext cx="2971800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2" name="Object 4"/>
          <p:cNvGraphicFramePr>
            <a:graphicFrameLocks noChangeAspect="1"/>
          </p:cNvGraphicFramePr>
          <p:nvPr/>
        </p:nvGraphicFramePr>
        <p:xfrm>
          <a:off x="3203575" y="1628775"/>
          <a:ext cx="31242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9" name="" r:id="rId5" imgW="1231900" imgH="546100" progId="Equation.3">
                  <p:embed/>
                </p:oleObj>
              </mc:Choice>
              <mc:Fallback>
                <p:oleObj name="" r:id="rId5" imgW="1231900" imgH="546100" progId="Equation.3">
                  <p:embed/>
                  <p:pic>
                    <p:nvPicPr>
                      <p:cNvPr id="0" name="图片 35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3575" y="1628775"/>
                        <a:ext cx="3124200" cy="1381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3" name="Object 5"/>
          <p:cNvGraphicFramePr>
            <a:graphicFrameLocks noChangeAspect="1"/>
          </p:cNvGraphicFramePr>
          <p:nvPr/>
        </p:nvGraphicFramePr>
        <p:xfrm>
          <a:off x="2987675" y="2492375"/>
          <a:ext cx="25146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0" name="" r:id="rId7" imgW="837565" imgH="203200" progId="Equation.3">
                  <p:embed/>
                </p:oleObj>
              </mc:Choice>
              <mc:Fallback>
                <p:oleObj name="" r:id="rId7" imgW="837565" imgH="203200" progId="Equation.3">
                  <p:embed/>
                  <p:pic>
                    <p:nvPicPr>
                      <p:cNvPr id="0" name="图片 354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7675" y="2492375"/>
                        <a:ext cx="2514600" cy="604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4" name="Object 6"/>
          <p:cNvGraphicFramePr>
            <a:graphicFrameLocks noChangeAspect="1"/>
          </p:cNvGraphicFramePr>
          <p:nvPr/>
        </p:nvGraphicFramePr>
        <p:xfrm>
          <a:off x="3348038" y="3284538"/>
          <a:ext cx="39211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1" name="" r:id="rId9" imgW="1420495" imgH="177800" progId="Equation.3">
                  <p:embed/>
                </p:oleObj>
              </mc:Choice>
              <mc:Fallback>
                <p:oleObj name="" r:id="rId9" imgW="1420495" imgH="177800" progId="Equation.3">
                  <p:embed/>
                  <p:pic>
                    <p:nvPicPr>
                      <p:cNvPr id="0" name="图片 355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8038" y="3284538"/>
                        <a:ext cx="3921125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5" name="Object 7"/>
          <p:cNvGraphicFramePr>
            <a:graphicFrameLocks noChangeAspect="1"/>
          </p:cNvGraphicFramePr>
          <p:nvPr/>
        </p:nvGraphicFramePr>
        <p:xfrm>
          <a:off x="146050" y="4343400"/>
          <a:ext cx="32766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2" name="" r:id="rId11" imgW="1269365" imgH="203200" progId="Equation.3">
                  <p:embed/>
                </p:oleObj>
              </mc:Choice>
              <mc:Fallback>
                <p:oleObj name="" r:id="rId11" imgW="1269365" imgH="203200" progId="Equation.3">
                  <p:embed/>
                  <p:pic>
                    <p:nvPicPr>
                      <p:cNvPr id="0" name="图片 354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6050" y="4343400"/>
                        <a:ext cx="3276600" cy="544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6" name="Object 8"/>
          <p:cNvGraphicFramePr>
            <a:graphicFrameLocks noChangeAspect="1"/>
          </p:cNvGraphicFramePr>
          <p:nvPr/>
        </p:nvGraphicFramePr>
        <p:xfrm>
          <a:off x="3422650" y="4343400"/>
          <a:ext cx="346075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3" name="" r:id="rId13" imgW="1282065" imgH="203200" progId="Equation.3">
                  <p:embed/>
                </p:oleObj>
              </mc:Choice>
              <mc:Fallback>
                <p:oleObj name="" r:id="rId13" imgW="1282065" imgH="203200" progId="Equation.3">
                  <p:embed/>
                  <p:pic>
                    <p:nvPicPr>
                      <p:cNvPr id="0" name="图片 354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22650" y="4343400"/>
                        <a:ext cx="3460750" cy="544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7" name="Object 9"/>
          <p:cNvGraphicFramePr>
            <a:graphicFrameLocks noChangeAspect="1"/>
          </p:cNvGraphicFramePr>
          <p:nvPr/>
        </p:nvGraphicFramePr>
        <p:xfrm>
          <a:off x="374650" y="4724400"/>
          <a:ext cx="5105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4" name="" r:id="rId15" imgW="2031365" imgH="406400" progId="Equation.3">
                  <p:embed/>
                </p:oleObj>
              </mc:Choice>
              <mc:Fallback>
                <p:oleObj name="" r:id="rId15" imgW="2031365" imgH="406400" progId="Equation.3">
                  <p:embed/>
                  <p:pic>
                    <p:nvPicPr>
                      <p:cNvPr id="0" name="图片 353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4650" y="4724400"/>
                        <a:ext cx="5105400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8" name="Object 10"/>
          <p:cNvGraphicFramePr>
            <a:graphicFrameLocks noChangeAspect="1"/>
          </p:cNvGraphicFramePr>
          <p:nvPr/>
        </p:nvGraphicFramePr>
        <p:xfrm>
          <a:off x="5459413" y="4953000"/>
          <a:ext cx="33734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5" name="" r:id="rId17" imgW="1231265" imgH="203200" progId="Equation.3">
                  <p:embed/>
                </p:oleObj>
              </mc:Choice>
              <mc:Fallback>
                <p:oleObj name="" r:id="rId17" imgW="1231265" imgH="203200" progId="Equation.3">
                  <p:embed/>
                  <p:pic>
                    <p:nvPicPr>
                      <p:cNvPr id="0" name="图片 354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459413" y="4953000"/>
                        <a:ext cx="3373437" cy="550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9" name="Object 11"/>
          <p:cNvGraphicFramePr>
            <a:graphicFrameLocks noChangeAspect="1"/>
          </p:cNvGraphicFramePr>
          <p:nvPr/>
        </p:nvGraphicFramePr>
        <p:xfrm>
          <a:off x="990600" y="5616575"/>
          <a:ext cx="2743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6" name="" r:id="rId19" imgW="875665" imgH="203200" progId="Equation.3">
                  <p:embed/>
                </p:oleObj>
              </mc:Choice>
              <mc:Fallback>
                <p:oleObj name="" r:id="rId19" imgW="875665" imgH="203200" progId="Equation.3">
                  <p:embed/>
                  <p:pic>
                    <p:nvPicPr>
                      <p:cNvPr id="0" name="图片 353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90600" y="5616575"/>
                        <a:ext cx="2743200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40" name="Object 12"/>
          <p:cNvGraphicFramePr>
            <a:graphicFrameLocks noChangeAspect="1"/>
          </p:cNvGraphicFramePr>
          <p:nvPr/>
        </p:nvGraphicFramePr>
        <p:xfrm>
          <a:off x="3132138" y="5638800"/>
          <a:ext cx="524986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7" name="" r:id="rId21" imgW="1775460" imgH="177800" progId="Equation.3">
                  <p:embed/>
                </p:oleObj>
              </mc:Choice>
              <mc:Fallback>
                <p:oleObj name="" r:id="rId21" imgW="1775460" imgH="177800" progId="Equation.3">
                  <p:embed/>
                  <p:pic>
                    <p:nvPicPr>
                      <p:cNvPr id="0" name="图片 355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132138" y="5638800"/>
                        <a:ext cx="5249862" cy="51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954" name="Object 2"/>
          <p:cNvGraphicFramePr>
            <a:graphicFrameLocks noChangeAspect="1"/>
          </p:cNvGraphicFramePr>
          <p:nvPr/>
        </p:nvGraphicFramePr>
        <p:xfrm>
          <a:off x="0" y="565150"/>
          <a:ext cx="40481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7" name="" r:id="rId1" imgW="1497330" imgH="215900" progId="Equation.3">
                  <p:embed/>
                </p:oleObj>
              </mc:Choice>
              <mc:Fallback>
                <p:oleObj name="" r:id="rId1" imgW="1497330" imgH="215900" progId="Equation.3">
                  <p:embed/>
                  <p:pic>
                    <p:nvPicPr>
                      <p:cNvPr id="0" name="图片 35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565150"/>
                        <a:ext cx="4048125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5" name="Object 3"/>
          <p:cNvGraphicFramePr>
            <a:graphicFrameLocks noChangeAspect="1"/>
          </p:cNvGraphicFramePr>
          <p:nvPr/>
        </p:nvGraphicFramePr>
        <p:xfrm>
          <a:off x="3860800" y="609600"/>
          <a:ext cx="354806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8" name="" r:id="rId3" imgW="1218565" imgH="203200" progId="Equation.3">
                  <p:embed/>
                </p:oleObj>
              </mc:Choice>
              <mc:Fallback>
                <p:oleObj name="" r:id="rId3" imgW="1218565" imgH="203200" progId="Equation.3">
                  <p:embed/>
                  <p:pic>
                    <p:nvPicPr>
                      <p:cNvPr id="0" name="图片 355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0800" y="609600"/>
                        <a:ext cx="3548063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6" name="Object 4"/>
          <p:cNvGraphicFramePr>
            <a:graphicFrameLocks noChangeAspect="1"/>
          </p:cNvGraphicFramePr>
          <p:nvPr/>
        </p:nvGraphicFramePr>
        <p:xfrm>
          <a:off x="1930400" y="1066800"/>
          <a:ext cx="3403600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9" name="" r:id="rId5" imgW="1269365" imgH="406400" progId="Equation.3">
                  <p:embed/>
                </p:oleObj>
              </mc:Choice>
              <mc:Fallback>
                <p:oleObj name="" r:id="rId5" imgW="1269365" imgH="406400" progId="Equation.3">
                  <p:embed/>
                  <p:pic>
                    <p:nvPicPr>
                      <p:cNvPr id="0" name="图片 35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0400" y="1066800"/>
                        <a:ext cx="3403600" cy="1084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7" name="Object 5"/>
          <p:cNvGraphicFramePr>
            <a:graphicFrameLocks noChangeAspect="1"/>
          </p:cNvGraphicFramePr>
          <p:nvPr/>
        </p:nvGraphicFramePr>
        <p:xfrm>
          <a:off x="660400" y="2060575"/>
          <a:ext cx="28194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0" name="" r:id="rId7" imgW="1015365" imgH="215900" progId="Equation.3">
                  <p:embed/>
                </p:oleObj>
              </mc:Choice>
              <mc:Fallback>
                <p:oleObj name="" r:id="rId7" imgW="1015365" imgH="215900" progId="Equation.3">
                  <p:embed/>
                  <p:pic>
                    <p:nvPicPr>
                      <p:cNvPr id="0" name="图片 354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400" y="2060575"/>
                        <a:ext cx="2819400" cy="595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8" name="Object 6"/>
          <p:cNvGraphicFramePr>
            <a:graphicFrameLocks noChangeAspect="1"/>
          </p:cNvGraphicFramePr>
          <p:nvPr/>
        </p:nvGraphicFramePr>
        <p:xfrm>
          <a:off x="3479800" y="2124075"/>
          <a:ext cx="14033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1" name="" r:id="rId9" imgW="520700" imgH="203200" progId="Equation.3">
                  <p:embed/>
                </p:oleObj>
              </mc:Choice>
              <mc:Fallback>
                <p:oleObj name="" r:id="rId9" imgW="520700" imgH="203200" progId="Equation.3">
                  <p:embed/>
                  <p:pic>
                    <p:nvPicPr>
                      <p:cNvPr id="0" name="图片 354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9800" y="2124075"/>
                        <a:ext cx="1403350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9" name="Object 7"/>
          <p:cNvGraphicFramePr>
            <a:graphicFrameLocks noChangeAspect="1"/>
          </p:cNvGraphicFramePr>
          <p:nvPr/>
        </p:nvGraphicFramePr>
        <p:xfrm>
          <a:off x="4900613" y="1828800"/>
          <a:ext cx="31781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2" name="" r:id="rId11" imgW="1218565" imgH="406400" progId="Equation.3">
                  <p:embed/>
                </p:oleObj>
              </mc:Choice>
              <mc:Fallback>
                <p:oleObj name="" r:id="rId11" imgW="1218565" imgH="406400" progId="Equation.3">
                  <p:embed/>
                  <p:pic>
                    <p:nvPicPr>
                      <p:cNvPr id="0" name="图片 355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0613" y="1828800"/>
                        <a:ext cx="3178175" cy="1055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0" name="Object 8"/>
          <p:cNvGraphicFramePr>
            <a:graphicFrameLocks noChangeAspect="1"/>
          </p:cNvGraphicFramePr>
          <p:nvPr/>
        </p:nvGraphicFramePr>
        <p:xfrm>
          <a:off x="708025" y="2819400"/>
          <a:ext cx="26463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3" name="" r:id="rId13" imgW="1028065" imgH="203200" progId="Equation.3">
                  <p:embed/>
                </p:oleObj>
              </mc:Choice>
              <mc:Fallback>
                <p:oleObj name="" r:id="rId13" imgW="1028065" imgH="203200" progId="Equation.3">
                  <p:embed/>
                  <p:pic>
                    <p:nvPicPr>
                      <p:cNvPr id="0" name="图片 354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8025" y="2819400"/>
                        <a:ext cx="2646363" cy="51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1" name="Text Box 9"/>
          <p:cNvSpPr txBox="1"/>
          <p:nvPr/>
        </p:nvSpPr>
        <p:spPr>
          <a:xfrm>
            <a:off x="2133600" y="3429000"/>
            <a:ext cx="663416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技巧</a:t>
            </a:r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</a:t>
            </a:r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(x)=0.05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怎样查表求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的值</a:t>
            </a:r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?</a:t>
            </a:r>
            <a:endParaRPr lang="en-US" altLang="zh-CN" sz="3200" b="1" i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62" name="Text Box 10"/>
          <p:cNvSpPr txBox="1"/>
          <p:nvPr/>
        </p:nvSpPr>
        <p:spPr>
          <a:xfrm>
            <a:off x="2070100" y="4114800"/>
            <a:ext cx="30321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由于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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)=0.05, 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5963" name="Rectangle 11"/>
          <p:cNvSpPr/>
          <p:nvPr/>
        </p:nvSpPr>
        <p:spPr>
          <a:xfrm>
            <a:off x="5057775" y="4114800"/>
            <a:ext cx="27908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1- (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)=1-0.05,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5964" name="Rectangle 12"/>
          <p:cNvSpPr/>
          <p:nvPr/>
        </p:nvSpPr>
        <p:spPr>
          <a:xfrm>
            <a:off x="2138363" y="4648200"/>
            <a:ext cx="3268662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所以   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(-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)=0.95,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5965" name="Text Box 13"/>
          <p:cNvSpPr txBox="1"/>
          <p:nvPr/>
        </p:nvSpPr>
        <p:spPr>
          <a:xfrm>
            <a:off x="5375275" y="4678363"/>
            <a:ext cx="35401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而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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(1.645)=0.95,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66" name="Text Box 14"/>
          <p:cNvSpPr txBox="1"/>
          <p:nvPr/>
        </p:nvSpPr>
        <p:spPr>
          <a:xfrm>
            <a:off x="1992313" y="5516563"/>
            <a:ext cx="261937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即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 -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=1.645,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67" name="Rectangle 15"/>
          <p:cNvSpPr/>
          <p:nvPr/>
        </p:nvSpPr>
        <p:spPr>
          <a:xfrm>
            <a:off x="4703763" y="5516563"/>
            <a:ext cx="268541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故     </a:t>
            </a:r>
            <a:r>
              <a:rPr lang="en-US" altLang="zh-CN" sz="3200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=-1.645.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0607" name="Picture 16" descr="light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8" y="3619500"/>
            <a:ext cx="1687512" cy="2019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5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1" grpId="0"/>
      <p:bldP spid="125962" grpId="0"/>
      <p:bldP spid="125963" grpId="0"/>
      <p:bldP spid="125964" grpId="0"/>
      <p:bldP spid="125965" grpId="0"/>
      <p:bldP spid="125966" grpId="0"/>
      <p:bldP spid="125967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2"/>
          <p:cNvSpPr txBox="1"/>
          <p:nvPr/>
        </p:nvSpPr>
        <p:spPr>
          <a:xfrm>
            <a:off x="250825" y="692150"/>
            <a:ext cx="8353425" cy="10668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X~N(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,</a:t>
            </a:r>
            <a:r>
              <a:rPr lang="en-US" altLang="zh-CN" sz="3200" b="1" i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),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则 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落入区间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:[-, +],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[-2, +2], [-3, +3]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的概率为多少?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979" name="Text Box 3"/>
          <p:cNvSpPr txBox="1"/>
          <p:nvPr/>
        </p:nvSpPr>
        <p:spPr>
          <a:xfrm>
            <a:off x="611188" y="1844675"/>
            <a:ext cx="319087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P{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-≤X≤+}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980" name="Text Box 4"/>
          <p:cNvSpPr txBox="1"/>
          <p:nvPr/>
        </p:nvSpPr>
        <p:spPr>
          <a:xfrm>
            <a:off x="3779838" y="1844675"/>
            <a:ext cx="29146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=F(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+)-F(-)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126981" name="Object 5"/>
          <p:cNvGraphicFramePr>
            <a:graphicFrameLocks noChangeAspect="1"/>
          </p:cNvGraphicFramePr>
          <p:nvPr/>
        </p:nvGraphicFramePr>
        <p:xfrm>
          <a:off x="611188" y="2420938"/>
          <a:ext cx="4756150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5" name="" r:id="rId1" imgW="2108200" imgH="444500" progId="Equation.3">
                  <p:embed/>
                </p:oleObj>
              </mc:Choice>
              <mc:Fallback>
                <p:oleObj name="" r:id="rId1" imgW="2108200" imgH="444500" progId="Equation.3">
                  <p:embed/>
                  <p:pic>
                    <p:nvPicPr>
                      <p:cNvPr id="0" name="图片 355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188" y="2420938"/>
                        <a:ext cx="4756150" cy="992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2" name="Text Box 6"/>
          <p:cNvSpPr txBox="1"/>
          <p:nvPr/>
        </p:nvSpPr>
        <p:spPr>
          <a:xfrm>
            <a:off x="5235575" y="2708275"/>
            <a:ext cx="39084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(1)- (-1)=0.6826.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983" name="Text Box 7"/>
          <p:cNvSpPr txBox="1"/>
          <p:nvPr/>
        </p:nvSpPr>
        <p:spPr>
          <a:xfrm>
            <a:off x="827088" y="3429000"/>
            <a:ext cx="50482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P{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-2≤X≤+2}=0.9544.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984" name="Text Box 8"/>
          <p:cNvSpPr txBox="1"/>
          <p:nvPr/>
        </p:nvSpPr>
        <p:spPr>
          <a:xfrm>
            <a:off x="2124075" y="4076700"/>
            <a:ext cx="48450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P{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-3≤X≤+3}=0.997.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985" name="Text Box 9"/>
          <p:cNvSpPr txBox="1"/>
          <p:nvPr/>
        </p:nvSpPr>
        <p:spPr>
          <a:xfrm>
            <a:off x="1908175" y="4724400"/>
            <a:ext cx="6837363" cy="13731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由上三式可知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服从正态分布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N(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,</a:t>
            </a:r>
            <a:r>
              <a:rPr lang="en-US" altLang="zh-CN" sz="2800" b="1" i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),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r.v.</a:t>
            </a:r>
            <a:endParaRPr lang="en-US" altLang="zh-CN" sz="28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之值基本上落入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[-2, +2]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之内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几乎全</a:t>
            </a:r>
            <a:endParaRPr lang="zh-CN" altLang="en-US" sz="28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部落入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[-3, +3]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内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这称为</a:t>
            </a:r>
            <a:r>
              <a:rPr lang="en-US" altLang="zh-CN" sz="2800" b="1" i="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3</a:t>
            </a:r>
            <a:r>
              <a:rPr lang="zh-CN" altLang="en-US" sz="2800" b="1" i="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规则。</a:t>
            </a:r>
            <a:endParaRPr lang="zh-CN" altLang="en-US" sz="2800" b="1" i="0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111625" name="Picture 10" descr="ex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0"/>
            <a:ext cx="1828800" cy="1828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8" grpId="0"/>
      <p:bldP spid="126979" grpId="0"/>
      <p:bldP spid="126980" grpId="0"/>
      <p:bldP spid="126982" grpId="0"/>
      <p:bldP spid="126983" grpId="0"/>
      <p:bldP spid="126984" grpId="0"/>
      <p:bldP spid="12698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002" name="Object 2"/>
          <p:cNvGraphicFramePr>
            <a:graphicFrameLocks noChangeAspect="1"/>
          </p:cNvGraphicFramePr>
          <p:nvPr/>
        </p:nvGraphicFramePr>
        <p:xfrm>
          <a:off x="5105400" y="993775"/>
          <a:ext cx="39624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9" name="" r:id="rId1" imgW="3810000" imgH="2085975" progId="Paint.Picture">
                  <p:embed/>
                </p:oleObj>
              </mc:Choice>
              <mc:Fallback>
                <p:oleObj name="" r:id="rId1" imgW="3810000" imgH="2085975" progId="Paint.Picture">
                  <p:embed/>
                  <p:pic>
                    <p:nvPicPr>
                      <p:cNvPr id="0" name="图片 35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05400" y="993775"/>
                        <a:ext cx="3962400" cy="1498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3" name="Line 3"/>
          <p:cNvSpPr/>
          <p:nvPr/>
        </p:nvSpPr>
        <p:spPr>
          <a:xfrm flipV="1">
            <a:off x="7924800" y="1824038"/>
            <a:ext cx="4572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28004" name="Text Box 4"/>
          <p:cNvSpPr txBox="1"/>
          <p:nvPr/>
        </p:nvSpPr>
        <p:spPr>
          <a:xfrm>
            <a:off x="7543800" y="2173288"/>
            <a:ext cx="579438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6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3600" b="1" i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endParaRPr lang="en-US" altLang="zh-CN" sz="2400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005" name="Text Box 5"/>
          <p:cNvSpPr txBox="1"/>
          <p:nvPr/>
        </p:nvSpPr>
        <p:spPr>
          <a:xfrm>
            <a:off x="8289925" y="1290638"/>
            <a:ext cx="473075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i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endParaRPr lang="zh-CN" altLang="en-US" sz="36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006" name="Text Box 6"/>
          <p:cNvSpPr txBox="1"/>
          <p:nvPr/>
        </p:nvSpPr>
        <p:spPr>
          <a:xfrm>
            <a:off x="6613525" y="381000"/>
            <a:ext cx="993775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sz="36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(x)</a:t>
            </a:r>
            <a:endParaRPr lang="en-US" altLang="zh-CN" sz="36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007" name="Text Box 7"/>
          <p:cNvSpPr txBox="1"/>
          <p:nvPr/>
        </p:nvSpPr>
        <p:spPr>
          <a:xfrm>
            <a:off x="6948488" y="2276475"/>
            <a:ext cx="412750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6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36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8008" name="Object 8"/>
          <p:cNvGraphicFramePr>
            <a:graphicFrameLocks noChangeAspect="1"/>
          </p:cNvGraphicFramePr>
          <p:nvPr/>
        </p:nvGraphicFramePr>
        <p:xfrm>
          <a:off x="395288" y="1341438"/>
          <a:ext cx="49022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0" name="" r:id="rId3" imgW="1880235" imgH="228600" progId="Equation.3">
                  <p:embed/>
                </p:oleObj>
              </mc:Choice>
              <mc:Fallback>
                <p:oleObj name="" r:id="rId3" imgW="1880235" imgH="228600" progId="Equation.3">
                  <p:embed/>
                  <p:pic>
                    <p:nvPicPr>
                      <p:cNvPr id="0" name="图片 355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288" y="1341438"/>
                        <a:ext cx="4902200" cy="596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9" name="Object 9"/>
          <p:cNvGraphicFramePr>
            <a:graphicFrameLocks noChangeAspect="1"/>
          </p:cNvGraphicFramePr>
          <p:nvPr/>
        </p:nvGraphicFramePr>
        <p:xfrm>
          <a:off x="250825" y="2276475"/>
          <a:ext cx="51054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1" name="" r:id="rId5" imgW="1778635" imgH="228600" progId="Equation.3">
                  <p:embed/>
                </p:oleObj>
              </mc:Choice>
              <mc:Fallback>
                <p:oleObj name="" r:id="rId5" imgW="1778635" imgH="228600" progId="Equation.3">
                  <p:embed/>
                  <p:pic>
                    <p:nvPicPr>
                      <p:cNvPr id="0" name="图片 355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" y="2276475"/>
                        <a:ext cx="5105400" cy="657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0" name="Object 10"/>
          <p:cNvGraphicFramePr>
            <a:graphicFrameLocks noChangeAspect="1"/>
          </p:cNvGraphicFramePr>
          <p:nvPr/>
        </p:nvGraphicFramePr>
        <p:xfrm>
          <a:off x="381000" y="3124200"/>
          <a:ext cx="7543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2" name="" r:id="rId7" imgW="2642870" imgH="228600" progId="Equation.3">
                  <p:embed/>
                </p:oleObj>
              </mc:Choice>
              <mc:Fallback>
                <p:oleObj name="" r:id="rId7" imgW="2642870" imgH="228600" progId="Equation.3">
                  <p:embed/>
                  <p:pic>
                    <p:nvPicPr>
                      <p:cNvPr id="0" name="图片 356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000" y="3124200"/>
                        <a:ext cx="7543800" cy="638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1" name="Object 11"/>
          <p:cNvGraphicFramePr>
            <a:graphicFrameLocks noChangeAspect="1"/>
          </p:cNvGraphicFramePr>
          <p:nvPr/>
        </p:nvGraphicFramePr>
        <p:xfrm>
          <a:off x="609600" y="3810000"/>
          <a:ext cx="50292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3" name="" r:id="rId9" imgW="2031365" imgH="203200" progId="Equation.3">
                  <p:embed/>
                </p:oleObj>
              </mc:Choice>
              <mc:Fallback>
                <p:oleObj name="" r:id="rId9" imgW="2031365" imgH="203200" progId="Equation.3">
                  <p:embed/>
                  <p:pic>
                    <p:nvPicPr>
                      <p:cNvPr id="0" name="图片 356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3810000"/>
                        <a:ext cx="5029200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12" name="Text Box 12"/>
          <p:cNvSpPr txBox="1"/>
          <p:nvPr/>
        </p:nvSpPr>
        <p:spPr>
          <a:xfrm>
            <a:off x="250825" y="4297363"/>
            <a:ext cx="1114425" cy="579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3200" b="1" i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0.05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013" name="Text Box 13"/>
          <p:cNvSpPr txBox="1"/>
          <p:nvPr/>
        </p:nvSpPr>
        <p:spPr>
          <a:xfrm>
            <a:off x="1158875" y="4373563"/>
            <a:ext cx="14319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=1.645,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014" name="Text Box 14"/>
          <p:cNvSpPr txBox="1"/>
          <p:nvPr/>
        </p:nvSpPr>
        <p:spPr>
          <a:xfrm>
            <a:off x="2825750" y="4297363"/>
            <a:ext cx="106045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3200" b="1" i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0.025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015" name="Text Box 15"/>
          <p:cNvSpPr txBox="1"/>
          <p:nvPr/>
        </p:nvSpPr>
        <p:spPr>
          <a:xfrm>
            <a:off x="3946525" y="4373563"/>
            <a:ext cx="11271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=1.96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8016" name="Object 16"/>
          <p:cNvGraphicFramePr>
            <a:graphicFrameLocks noChangeAspect="1"/>
          </p:cNvGraphicFramePr>
          <p:nvPr/>
        </p:nvGraphicFramePr>
        <p:xfrm>
          <a:off x="1187450" y="5300663"/>
          <a:ext cx="21605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4" name="" r:id="rId11" imgW="660400" imgH="228600" progId="Equation.3">
                  <p:embed/>
                </p:oleObj>
              </mc:Choice>
              <mc:Fallback>
                <p:oleObj name="" r:id="rId11" imgW="660400" imgH="228600" progId="Equation.3">
                  <p:embed/>
                  <p:pic>
                    <p:nvPicPr>
                      <p:cNvPr id="0" name="图片 356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87450" y="5300663"/>
                        <a:ext cx="2160588" cy="749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17" name="Text Box 17"/>
          <p:cNvSpPr txBox="1"/>
          <p:nvPr/>
        </p:nvSpPr>
        <p:spPr>
          <a:xfrm>
            <a:off x="0" y="620713"/>
            <a:ext cx="492918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标准正态分布的上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分位点</a:t>
            </a:r>
            <a:endParaRPr lang="zh-CN" altLang="en-US" sz="3200" b="1" i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018" name="Text Box 18"/>
          <p:cNvSpPr txBox="1"/>
          <p:nvPr/>
        </p:nvSpPr>
        <p:spPr>
          <a:xfrm>
            <a:off x="0" y="1204913"/>
            <a:ext cx="6572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019" name="Text Box 19"/>
          <p:cNvSpPr txBox="1"/>
          <p:nvPr/>
        </p:nvSpPr>
        <p:spPr>
          <a:xfrm>
            <a:off x="250825" y="5300663"/>
            <a:ext cx="6572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8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8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28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28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2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28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4" grpId="0"/>
      <p:bldP spid="128005" grpId="0"/>
      <p:bldP spid="128006" grpId="0"/>
      <p:bldP spid="128007" grpId="0"/>
      <p:bldP spid="128012" grpId="0"/>
      <p:bldP spid="128013" grpId="0"/>
      <p:bldP spid="128014" grpId="0"/>
      <p:bldP spid="128015" grpId="0"/>
      <p:bldP spid="128017" grpId="0"/>
      <p:bldP spid="128018" grpId="0"/>
      <p:bldP spid="12801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1" name="组合 81940"/>
          <p:cNvGrpSpPr/>
          <p:nvPr/>
        </p:nvGrpSpPr>
        <p:grpSpPr>
          <a:xfrm>
            <a:off x="3810000" y="1828800"/>
            <a:ext cx="1612900" cy="1509713"/>
            <a:chOff x="2400" y="1152"/>
            <a:chExt cx="1016" cy="951"/>
          </a:xfrm>
        </p:grpSpPr>
        <p:sp>
          <p:nvSpPr>
            <p:cNvPr id="81932" name="矩形 81931"/>
            <p:cNvSpPr/>
            <p:nvPr/>
          </p:nvSpPr>
          <p:spPr>
            <a:xfrm>
              <a:off x="2688" y="1152"/>
              <a:ext cx="432" cy="288"/>
            </a:xfrm>
            <a:prstGeom prst="rect">
              <a:avLst/>
            </a:prstGeom>
            <a:solidFill>
              <a:srgbClr val="66FF33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5" name="矩形 81934"/>
            <p:cNvSpPr/>
            <p:nvPr/>
          </p:nvSpPr>
          <p:spPr>
            <a:xfrm>
              <a:off x="2400" y="1776"/>
              <a:ext cx="10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latin typeface="Times New Roman" panose="02020603050405020304" pitchFamily="18" charset="0"/>
                </a:rPr>
                <a:t>分布函数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36" name="下箭头 81935"/>
            <p:cNvSpPr/>
            <p:nvPr/>
          </p:nvSpPr>
          <p:spPr>
            <a:xfrm>
              <a:off x="2784" y="1440"/>
              <a:ext cx="144" cy="384"/>
            </a:xfrm>
            <a:prstGeom prst="downArrow">
              <a:avLst>
                <a:gd name="adj1" fmla="val 50000"/>
                <a:gd name="adj2" fmla="val 66666"/>
              </a:avLst>
            </a:prstGeom>
            <a:solidFill>
              <a:srgbClr val="CC00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1942" name="组合 81941"/>
          <p:cNvGrpSpPr/>
          <p:nvPr/>
        </p:nvGrpSpPr>
        <p:grpSpPr>
          <a:xfrm>
            <a:off x="5486400" y="1828800"/>
            <a:ext cx="1460500" cy="1473200"/>
            <a:chOff x="3456" y="1152"/>
            <a:chExt cx="920" cy="928"/>
          </a:xfrm>
        </p:grpSpPr>
        <p:sp>
          <p:nvSpPr>
            <p:cNvPr id="81933" name="矩形 81932"/>
            <p:cNvSpPr/>
            <p:nvPr/>
          </p:nvSpPr>
          <p:spPr>
            <a:xfrm>
              <a:off x="3648" y="1152"/>
              <a:ext cx="432" cy="288"/>
            </a:xfrm>
            <a:prstGeom prst="rect">
              <a:avLst/>
            </a:prstGeom>
            <a:solidFill>
              <a:srgbClr val="66FF33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81937" name="对象 81936"/>
            <p:cNvGraphicFramePr/>
            <p:nvPr/>
          </p:nvGraphicFramePr>
          <p:xfrm>
            <a:off x="3456" y="1824"/>
            <a:ext cx="92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15" name="" r:id="rId1" imgW="1459230" imgH="405765" progId="Equation.3">
                    <p:embed/>
                  </p:oleObj>
                </mc:Choice>
                <mc:Fallback>
                  <p:oleObj name="" r:id="rId1" imgW="1459230" imgH="405765" progId="Equation.3">
                    <p:embed/>
                    <p:pic>
                      <p:nvPicPr>
                        <p:cNvPr id="0" name="图片 323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456" y="1824"/>
                          <a:ext cx="920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38" name="下箭头 81937"/>
            <p:cNvSpPr/>
            <p:nvPr/>
          </p:nvSpPr>
          <p:spPr>
            <a:xfrm>
              <a:off x="3744" y="1440"/>
              <a:ext cx="144" cy="384"/>
            </a:xfrm>
            <a:prstGeom prst="downArrow">
              <a:avLst>
                <a:gd name="adj1" fmla="val 50000"/>
                <a:gd name="adj2" fmla="val 66666"/>
              </a:avLst>
            </a:prstGeom>
            <a:solidFill>
              <a:srgbClr val="CC00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923" name="矩形 81922"/>
          <p:cNvSpPr/>
          <p:nvPr/>
        </p:nvSpPr>
        <p:spPr>
          <a:xfrm>
            <a:off x="914400" y="709613"/>
            <a:ext cx="184150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sz="40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81926" name="标题 81925"/>
          <p:cNvSpPr>
            <a:spLocks noGrp="1"/>
          </p:cNvSpPr>
          <p:nvPr>
            <p:ph type="title"/>
          </p:nvPr>
        </p:nvSpPr>
        <p:spPr>
          <a:xfrm>
            <a:off x="827088" y="608648"/>
            <a:ext cx="7793037" cy="706755"/>
          </a:xfrm>
        </p:spPr>
        <p:txBody>
          <a:bodyPr anchor="ctr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四、小结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1930" name="矩形 81929"/>
          <p:cNvSpPr/>
          <p:nvPr/>
        </p:nvSpPr>
        <p:spPr>
          <a:xfrm>
            <a:off x="838200" y="3657600"/>
            <a:ext cx="5257800" cy="519113"/>
          </a:xfrm>
          <a:prstGeom prst="rect">
            <a:avLst/>
          </a:prstGeom>
          <a:noFill/>
          <a:ln w="9525">
            <a:noFill/>
          </a:ln>
        </p:spPr>
        <p:txBody>
          <a:bodyPr anchor="b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</a:rPr>
              <a:t>2. </a:t>
            </a:r>
            <a:r>
              <a:rPr lang="zh-CN" altLang="en-US" sz="2800" b="1" dirty="0">
                <a:latin typeface="Times New Roman" panose="02020603050405020304" pitchFamily="18" charset="0"/>
              </a:rPr>
              <a:t>常见连续型随机变量的分布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81934" name="对象 81933"/>
          <p:cNvGraphicFramePr/>
          <p:nvPr/>
        </p:nvGraphicFramePr>
        <p:xfrm>
          <a:off x="914400" y="1676400"/>
          <a:ext cx="5930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6" name="" r:id="rId3" imgW="5928360" imgH="673100" progId="Equation.3">
                  <p:embed/>
                </p:oleObj>
              </mc:Choice>
              <mc:Fallback>
                <p:oleObj name="" r:id="rId3" imgW="5928360" imgH="673100" progId="Equation.3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676400"/>
                        <a:ext cx="5930900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43" name="组合 81942"/>
          <p:cNvGrpSpPr/>
          <p:nvPr/>
        </p:nvGrpSpPr>
        <p:grpSpPr>
          <a:xfrm>
            <a:off x="1905000" y="4357688"/>
            <a:ext cx="3789363" cy="1585912"/>
            <a:chOff x="1200" y="2745"/>
            <a:chExt cx="2387" cy="999"/>
          </a:xfrm>
        </p:grpSpPr>
        <p:sp>
          <p:nvSpPr>
            <p:cNvPr id="81927" name="矩形 81926"/>
            <p:cNvSpPr/>
            <p:nvPr/>
          </p:nvSpPr>
          <p:spPr>
            <a:xfrm>
              <a:off x="1296" y="2745"/>
              <a:ext cx="10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均匀分布</a:t>
              </a:r>
              <a:endPara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81928" name="矩形 81927"/>
            <p:cNvSpPr/>
            <p:nvPr/>
          </p:nvSpPr>
          <p:spPr>
            <a:xfrm>
              <a:off x="1296" y="3081"/>
              <a:ext cx="229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正态分布</a:t>
              </a:r>
              <a:r>
                <a:rPr lang="en-US" altLang="zh-CN" sz="2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(</a:t>
              </a:r>
              <a:r>
                <a:rPr lang="zh-CN" altLang="en-US" sz="2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或高斯分布</a:t>
              </a:r>
              <a:r>
                <a:rPr lang="en-US" altLang="zh-CN" sz="2800" b="1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)</a:t>
              </a:r>
              <a:endPara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81929" name="矩形 81928"/>
            <p:cNvSpPr/>
            <p:nvPr/>
          </p:nvSpPr>
          <p:spPr>
            <a:xfrm>
              <a:off x="1296" y="3417"/>
              <a:ext cx="10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指数分布</a:t>
              </a:r>
              <a:endPara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graphicFrame>
          <p:nvGraphicFramePr>
            <p:cNvPr id="81940" name="对象 81939"/>
            <p:cNvGraphicFramePr/>
            <p:nvPr/>
          </p:nvGraphicFramePr>
          <p:xfrm>
            <a:off x="1200" y="2792"/>
            <a:ext cx="240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17" name="" r:id="rId5" imgW="381000" imgH="1510665" progId="Equation.3">
                    <p:embed/>
                  </p:oleObj>
                </mc:Choice>
                <mc:Fallback>
                  <p:oleObj name="" r:id="rId5" imgW="381000" imgH="1510665" progId="Equation.3">
                    <p:embed/>
                    <p:pic>
                      <p:nvPicPr>
                        <p:cNvPr id="0" name="图片 323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00" y="2792"/>
                          <a:ext cx="240" cy="9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0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2" name="图片 119811" descr="Gau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525" y="2078038"/>
            <a:ext cx="2614613" cy="3179762"/>
          </a:xfrm>
          <a:prstGeom prst="rect">
            <a:avLst/>
          </a:prstGeom>
          <a:noFill/>
          <a:ln w="38100" cap="flat" cmpd="dbl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9813" name="文本框 119812"/>
          <p:cNvSpPr txBox="1"/>
          <p:nvPr/>
        </p:nvSpPr>
        <p:spPr>
          <a:xfrm>
            <a:off x="4191000" y="2743200"/>
            <a:ext cx="4343400" cy="28686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Born:</a:t>
            </a:r>
            <a:r>
              <a:rPr lang="en-US" altLang="zh-CN" sz="2800" b="1">
                <a:solidFill>
                  <a:srgbClr val="008000"/>
                </a:solidFill>
                <a:latin typeface="Times New Roman" panose="02020603050405020304" pitchFamily="18" charset="0"/>
              </a:rPr>
              <a:t> 30 Apr. 1777 in Brunswick, Duchy of Brunswick (now Germany)</a:t>
            </a:r>
            <a:endParaRPr lang="en-US" altLang="zh-CN" sz="2800" b="1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Died:</a:t>
            </a:r>
            <a:r>
              <a:rPr lang="en-US" altLang="zh-CN" sz="2800" b="1" dirty="0" err="1">
                <a:solidFill>
                  <a:srgbClr val="800080"/>
                </a:solidFill>
                <a:latin typeface="Times New Roman" panose="02020603050405020304" pitchFamily="18" charset="0"/>
              </a:rPr>
              <a:t> 23 Feb.  1855 in Göttingen</a:t>
            </a:r>
            <a:r>
              <a:rPr lang="en-US" altLang="zh-CN" sz="2800" b="1">
                <a:solidFill>
                  <a:srgbClr val="800080"/>
                </a:solidFill>
                <a:latin typeface="Times New Roman" panose="02020603050405020304" pitchFamily="18" charset="0"/>
              </a:rPr>
              <a:t>, Hanover (now Germany)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119814" name="文本框 119813"/>
          <p:cNvSpPr txBox="1"/>
          <p:nvPr/>
        </p:nvSpPr>
        <p:spPr>
          <a:xfrm>
            <a:off x="4038600" y="1981200"/>
            <a:ext cx="4419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Carl Friedrich Gauss</a:t>
            </a:r>
            <a:endParaRPr lang="en-US" altLang="zh-CN" sz="3200">
              <a:latin typeface="Times New Roman" panose="02020603050405020304" pitchFamily="18" charset="0"/>
            </a:endParaRPr>
          </a:p>
        </p:txBody>
      </p:sp>
      <p:sp>
        <p:nvSpPr>
          <p:cNvPr id="119815" name="标题 119814"/>
          <p:cNvSpPr>
            <a:spLocks noGrp="1"/>
          </p:cNvSpPr>
          <p:nvPr>
            <p:ph type="title"/>
          </p:nvPr>
        </p:nvSpPr>
        <p:spPr>
          <a:xfrm>
            <a:off x="3092450" y="741363"/>
            <a:ext cx="3394075" cy="701675"/>
          </a:xfrm>
        </p:spPr>
        <p:txBody>
          <a:bodyPr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</a:rPr>
              <a:t>高斯资料</a:t>
            </a:r>
            <a:endParaRPr lang="zh-CN" altLang="en-US" dirty="0">
              <a:solidFill>
                <a:schemeClr val="tx1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/>
          <p:nvPr/>
        </p:nvSpPr>
        <p:spPr>
          <a:xfrm>
            <a:off x="864235" y="988060"/>
            <a:ext cx="8064500" cy="10795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r>
              <a:rPr lang="zh-CN" altLang="en-US" sz="3200" b="1" i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第五节   随机变量的函数的分布</a:t>
            </a:r>
            <a:endParaRPr lang="zh-CN" altLang="en-US" sz="3200" b="1" i="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3666" name="Rectangle 3"/>
          <p:cNvSpPr/>
          <p:nvPr/>
        </p:nvSpPr>
        <p:spPr>
          <a:xfrm>
            <a:off x="1835785" y="1996123"/>
            <a:ext cx="6275388" cy="2260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问题的提出</a:t>
            </a:r>
            <a:endParaRPr lang="zh-CN" altLang="en-US" sz="2800" b="1" i="0" dirty="0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离散型随机变量的函数的分布</a:t>
            </a:r>
            <a:endParaRPr lang="zh-CN" altLang="en-US" sz="2800" b="1" i="0" dirty="0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连续型随机变量的函数的分布</a:t>
            </a:r>
            <a:endParaRPr lang="zh-CN" altLang="en-US" sz="2800" b="1" i="0" dirty="0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113667" name="Picture 4" descr="f01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2067560"/>
            <a:ext cx="523875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668" name="Picture 5" descr="f01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2643823"/>
            <a:ext cx="523875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669" name="Picture 6" descr="f01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3147060"/>
            <a:ext cx="523875" cy="428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文本框 41985"/>
          <p:cNvSpPr txBox="1"/>
          <p:nvPr/>
        </p:nvSpPr>
        <p:spPr>
          <a:xfrm>
            <a:off x="838200" y="762000"/>
            <a:ext cx="5807075" cy="1031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4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在有两个孩子的家庭中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考虑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其性别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共有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个样本点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1987" name="对象 41986"/>
          <p:cNvGraphicFramePr/>
          <p:nvPr/>
        </p:nvGraphicFramePr>
        <p:xfrm>
          <a:off x="933450" y="1898650"/>
          <a:ext cx="7569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" r:id="rId1" imgW="7566025" imgH="444500" progId="Equation.3">
                  <p:embed/>
                </p:oleObj>
              </mc:Choice>
              <mc:Fallback>
                <p:oleObj name="" r:id="rId1" imgW="7566025" imgH="4445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3450" y="1898650"/>
                        <a:ext cx="75692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矩形 41987"/>
          <p:cNvSpPr/>
          <p:nvPr/>
        </p:nvSpPr>
        <p:spPr>
          <a:xfrm>
            <a:off x="838200" y="2514600"/>
            <a:ext cx="62230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若用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表示该家女孩子的个数时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则有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1989" name="对象 41988"/>
          <p:cNvGraphicFramePr/>
          <p:nvPr/>
        </p:nvGraphicFramePr>
        <p:xfrm>
          <a:off x="914400" y="3200400"/>
          <a:ext cx="1498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" r:id="rId3" imgW="1498600" imgH="419100" progId="Equation.3">
                  <p:embed/>
                </p:oleObj>
              </mc:Choice>
              <mc:Fallback>
                <p:oleObj name="" r:id="rId3" imgW="1498600" imgH="4191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14986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对象 41989"/>
          <p:cNvGraphicFramePr/>
          <p:nvPr/>
        </p:nvGraphicFramePr>
        <p:xfrm>
          <a:off x="2743200" y="3200400"/>
          <a:ext cx="148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" r:id="rId5" imgW="1485900" imgH="419100" progId="Equation.3">
                  <p:embed/>
                </p:oleObj>
              </mc:Choice>
              <mc:Fallback>
                <p:oleObj name="" r:id="rId5" imgW="1485900" imgH="419100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200" y="3200400"/>
                        <a:ext cx="14859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对象 41990"/>
          <p:cNvGraphicFramePr/>
          <p:nvPr/>
        </p:nvGraphicFramePr>
        <p:xfrm>
          <a:off x="4648200" y="3200400"/>
          <a:ext cx="1485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" r:id="rId7" imgW="1485265" imgH="431800" progId="Equation.3">
                  <p:embed/>
                </p:oleObj>
              </mc:Choice>
              <mc:Fallback>
                <p:oleObj name="" r:id="rId7" imgW="1485265" imgH="4318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8200" y="3200400"/>
                        <a:ext cx="14859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对象 41991"/>
          <p:cNvGraphicFramePr/>
          <p:nvPr/>
        </p:nvGraphicFramePr>
        <p:xfrm>
          <a:off x="6426200" y="3200400"/>
          <a:ext cx="153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" r:id="rId9" imgW="1536700" imgH="419100" progId="Equation.3">
                  <p:embed/>
                </p:oleObj>
              </mc:Choice>
              <mc:Fallback>
                <p:oleObj name="" r:id="rId9" imgW="1536700" imgH="4191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26200" y="3200400"/>
                        <a:ext cx="15367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3" name="矩形 41992"/>
          <p:cNvSpPr/>
          <p:nvPr/>
        </p:nvSpPr>
        <p:spPr>
          <a:xfrm>
            <a:off x="838200" y="3810000"/>
            <a:ext cx="31369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可得随机变量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),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1997" name="对象 41996"/>
          <p:cNvGraphicFramePr/>
          <p:nvPr/>
        </p:nvGraphicFramePr>
        <p:xfrm>
          <a:off x="2362200" y="4437063"/>
          <a:ext cx="38608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" name="" r:id="rId11" imgW="3860800" imgH="1549400" progId="Equation.3">
                  <p:embed/>
                </p:oleObj>
              </mc:Choice>
              <mc:Fallback>
                <p:oleObj name="" r:id="rId11" imgW="3860800" imgH="15494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62200" y="4437063"/>
                        <a:ext cx="3860800" cy="154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0" name="对象 41999"/>
          <p:cNvGraphicFramePr/>
          <p:nvPr/>
        </p:nvGraphicFramePr>
        <p:xfrm>
          <a:off x="6705600" y="914400"/>
          <a:ext cx="19050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" r:id="rId13" imgW="1676400" imgH="533400" progId="Paint.Picture">
                  <p:embed/>
                </p:oleObj>
              </mc:Choice>
              <mc:Fallback>
                <p:oleObj name="" r:id="rId13" imgW="1676400" imgH="533400" progId="Paint.Picture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05600" y="914400"/>
                        <a:ext cx="1905000" cy="606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/>
      <p:bldP spid="41993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ext Box 2"/>
          <p:cNvSpPr txBox="1"/>
          <p:nvPr/>
        </p:nvSpPr>
        <p:spPr>
          <a:xfrm>
            <a:off x="428625" y="457200"/>
            <a:ext cx="327977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i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charset="-122"/>
              </a:rPr>
              <a:t>一、问题的提出</a:t>
            </a:r>
            <a:endParaRPr lang="zh-CN" altLang="en-US" sz="3200" b="1" i="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131075" name="Rectangle 3"/>
          <p:cNvSpPr/>
          <p:nvPr/>
        </p:nvSpPr>
        <p:spPr>
          <a:xfrm>
            <a:off x="457200" y="1169988"/>
            <a:ext cx="8077200" cy="10668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i="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在实际中，人们常常对随机变量的函数</a:t>
            </a:r>
            <a:endParaRPr lang="zh-CN" altLang="en-US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更感兴趣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31076" name="Group 4"/>
          <p:cNvGrpSpPr/>
          <p:nvPr/>
        </p:nvGrpSpPr>
        <p:grpSpPr>
          <a:xfrm>
            <a:off x="3886200" y="3429000"/>
            <a:ext cx="4572000" cy="1325563"/>
            <a:chOff x="0" y="0"/>
            <a:chExt cx="2880" cy="835"/>
          </a:xfrm>
        </p:grpSpPr>
        <p:graphicFrame>
          <p:nvGraphicFramePr>
            <p:cNvPr id="114692" name="Object 5"/>
            <p:cNvGraphicFramePr>
              <a:graphicFrameLocks noChangeAspect="1"/>
            </p:cNvGraphicFramePr>
            <p:nvPr/>
          </p:nvGraphicFramePr>
          <p:xfrm>
            <a:off x="1680" y="0"/>
            <a:ext cx="734" cy="6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27" name="" r:id="rId1" imgW="304800" imgH="419100" progId="Equation.3">
                    <p:embed/>
                  </p:oleObj>
                </mc:Choice>
                <mc:Fallback>
                  <p:oleObj name="" r:id="rId1" imgW="304800" imgH="419100" progId="Equation.3">
                    <p:embed/>
                    <p:pic>
                      <p:nvPicPr>
                        <p:cNvPr id="0" name="图片 356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680" y="0"/>
                          <a:ext cx="734" cy="6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693" name="Rectangle 6"/>
            <p:cNvSpPr/>
            <p:nvPr/>
          </p:nvSpPr>
          <p:spPr>
            <a:xfrm>
              <a:off x="0" y="163"/>
              <a:ext cx="2880" cy="67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求截面面积 </a:t>
              </a:r>
              <a:r>
                <a:rPr lang="en-US" altLang="zh-CN" sz="3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en-US" altLang="zh-CN" sz="3200" b="1" i="0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</a:t>
              </a:r>
              <a:endParaRPr lang="en-US" altLang="zh-CN" sz="3200" b="1" i="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的分布</a:t>
              </a:r>
              <a:r>
                <a:rPr lang="en-US" altLang="zh-CN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3200" b="1" i="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1079" name="Rectangle 7"/>
          <p:cNvSpPr/>
          <p:nvPr/>
        </p:nvSpPr>
        <p:spPr>
          <a:xfrm>
            <a:off x="1066800" y="2362200"/>
            <a:ext cx="671036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比如，已知圆轴截面直径 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的分布，</a:t>
            </a:r>
            <a:endParaRPr lang="zh-CN" altLang="en-US" sz="3200" b="1" i="0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31080" name="Group 8"/>
          <p:cNvGrpSpPr/>
          <p:nvPr/>
        </p:nvGrpSpPr>
        <p:grpSpPr>
          <a:xfrm>
            <a:off x="2438400" y="3352800"/>
            <a:ext cx="1295400" cy="1676400"/>
            <a:chOff x="0" y="0"/>
            <a:chExt cx="816" cy="1056"/>
          </a:xfrm>
        </p:grpSpPr>
        <p:sp>
          <p:nvSpPr>
            <p:cNvPr id="114696" name="Rectangle 9"/>
            <p:cNvSpPr/>
            <p:nvPr/>
          </p:nvSpPr>
          <p:spPr>
            <a:xfrm>
              <a:off x="336" y="288"/>
              <a:ext cx="4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华文细黑" pitchFamily="2" charset="-122"/>
              </a:endParaRPr>
            </a:p>
          </p:txBody>
        </p:sp>
        <p:sp>
          <p:nvSpPr>
            <p:cNvPr id="114697" name="Rectangle 10"/>
            <p:cNvSpPr/>
            <p:nvPr/>
          </p:nvSpPr>
          <p:spPr>
            <a:xfrm>
              <a:off x="0" y="96"/>
              <a:ext cx="624" cy="864"/>
            </a:xfrm>
            <a:prstGeom prst="rect">
              <a:avLst/>
            </a:prstGeom>
            <a:solidFill>
              <a:srgbClr val="66FF99"/>
            </a:solidFill>
            <a:ln w="9525" cap="flat" cmpd="sng">
              <a:solidFill>
                <a:srgbClr val="99FF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华文细黑" pitchFamily="2" charset="-122"/>
              </a:endParaRPr>
            </a:p>
          </p:txBody>
        </p:sp>
        <p:sp>
          <p:nvSpPr>
            <p:cNvPr id="114698" name="Oval 11"/>
            <p:cNvSpPr/>
            <p:nvPr/>
          </p:nvSpPr>
          <p:spPr>
            <a:xfrm>
              <a:off x="0" y="864"/>
              <a:ext cx="624" cy="192"/>
            </a:xfrm>
            <a:prstGeom prst="ellipse">
              <a:avLst/>
            </a:prstGeom>
            <a:solidFill>
              <a:srgbClr val="00CC66"/>
            </a:solidFill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华文细黑" pitchFamily="2" charset="-122"/>
              </a:endParaRPr>
            </a:p>
          </p:txBody>
        </p:sp>
        <p:sp>
          <p:nvSpPr>
            <p:cNvPr id="114699" name="Oval 12"/>
            <p:cNvSpPr/>
            <p:nvPr/>
          </p:nvSpPr>
          <p:spPr>
            <a:xfrm>
              <a:off x="0" y="0"/>
              <a:ext cx="624" cy="192"/>
            </a:xfrm>
            <a:prstGeom prst="ellipse">
              <a:avLst/>
            </a:prstGeom>
            <a:solidFill>
              <a:srgbClr val="00CC66"/>
            </a:solidFill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华文细黑" pitchFamily="2" charset="-122"/>
              </a:endParaRPr>
            </a:p>
          </p:txBody>
        </p:sp>
        <p:sp>
          <p:nvSpPr>
            <p:cNvPr id="114700" name="Line 13"/>
            <p:cNvSpPr/>
            <p:nvPr/>
          </p:nvSpPr>
          <p:spPr>
            <a:xfrm>
              <a:off x="48" y="96"/>
              <a:ext cx="576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1086" name="Group 14"/>
          <p:cNvGrpSpPr/>
          <p:nvPr/>
        </p:nvGrpSpPr>
        <p:grpSpPr>
          <a:xfrm>
            <a:off x="457200" y="3581400"/>
            <a:ext cx="2438400" cy="2686050"/>
            <a:chOff x="0" y="0"/>
            <a:chExt cx="2004" cy="2076"/>
          </a:xfrm>
        </p:grpSpPr>
        <p:sp>
          <p:nvSpPr>
            <p:cNvPr id="114702" name="未知"/>
            <p:cNvSpPr/>
            <p:nvPr/>
          </p:nvSpPr>
          <p:spPr>
            <a:xfrm>
              <a:off x="54" y="1794"/>
              <a:ext cx="1014" cy="282"/>
            </a:xfrm>
            <a:custGeom>
              <a:avLst/>
              <a:gdLst/>
              <a:ahLst/>
              <a:cxnLst>
                <a:cxn ang="0">
                  <a:pos x="294" y="102"/>
                </a:cxn>
                <a:cxn ang="0">
                  <a:pos x="258" y="114"/>
                </a:cxn>
                <a:cxn ang="0">
                  <a:pos x="246" y="126"/>
                </a:cxn>
                <a:cxn ang="0">
                  <a:pos x="222" y="138"/>
                </a:cxn>
                <a:cxn ang="0">
                  <a:pos x="186" y="138"/>
                </a:cxn>
                <a:cxn ang="0">
                  <a:pos x="132" y="144"/>
                </a:cxn>
                <a:cxn ang="0">
                  <a:pos x="78" y="162"/>
                </a:cxn>
                <a:cxn ang="0">
                  <a:pos x="48" y="174"/>
                </a:cxn>
                <a:cxn ang="0">
                  <a:pos x="24" y="192"/>
                </a:cxn>
                <a:cxn ang="0">
                  <a:pos x="6" y="222"/>
                </a:cxn>
                <a:cxn ang="0">
                  <a:pos x="0" y="252"/>
                </a:cxn>
                <a:cxn ang="0">
                  <a:pos x="6" y="270"/>
                </a:cxn>
                <a:cxn ang="0">
                  <a:pos x="24" y="276"/>
                </a:cxn>
                <a:cxn ang="0">
                  <a:pos x="54" y="282"/>
                </a:cxn>
                <a:cxn ang="0">
                  <a:pos x="114" y="282"/>
                </a:cxn>
                <a:cxn ang="0">
                  <a:pos x="174" y="270"/>
                </a:cxn>
                <a:cxn ang="0">
                  <a:pos x="216" y="258"/>
                </a:cxn>
                <a:cxn ang="0">
                  <a:pos x="288" y="258"/>
                </a:cxn>
                <a:cxn ang="0">
                  <a:pos x="330" y="252"/>
                </a:cxn>
                <a:cxn ang="0">
                  <a:pos x="378" y="234"/>
                </a:cxn>
                <a:cxn ang="0">
                  <a:pos x="420" y="234"/>
                </a:cxn>
                <a:cxn ang="0">
                  <a:pos x="456" y="228"/>
                </a:cxn>
                <a:cxn ang="0">
                  <a:pos x="486" y="222"/>
                </a:cxn>
                <a:cxn ang="0">
                  <a:pos x="510" y="210"/>
                </a:cxn>
                <a:cxn ang="0">
                  <a:pos x="534" y="168"/>
                </a:cxn>
                <a:cxn ang="0">
                  <a:pos x="540" y="186"/>
                </a:cxn>
                <a:cxn ang="0">
                  <a:pos x="552" y="204"/>
                </a:cxn>
                <a:cxn ang="0">
                  <a:pos x="576" y="222"/>
                </a:cxn>
                <a:cxn ang="0">
                  <a:pos x="612" y="228"/>
                </a:cxn>
                <a:cxn ang="0">
                  <a:pos x="630" y="246"/>
                </a:cxn>
                <a:cxn ang="0">
                  <a:pos x="696" y="264"/>
                </a:cxn>
                <a:cxn ang="0">
                  <a:pos x="774" y="270"/>
                </a:cxn>
                <a:cxn ang="0">
                  <a:pos x="846" y="270"/>
                </a:cxn>
                <a:cxn ang="0">
                  <a:pos x="882" y="270"/>
                </a:cxn>
                <a:cxn ang="0">
                  <a:pos x="936" y="258"/>
                </a:cxn>
                <a:cxn ang="0">
                  <a:pos x="978" y="246"/>
                </a:cxn>
                <a:cxn ang="0">
                  <a:pos x="1008" y="216"/>
                </a:cxn>
                <a:cxn ang="0">
                  <a:pos x="1014" y="192"/>
                </a:cxn>
                <a:cxn ang="0">
                  <a:pos x="1002" y="174"/>
                </a:cxn>
                <a:cxn ang="0">
                  <a:pos x="978" y="156"/>
                </a:cxn>
                <a:cxn ang="0">
                  <a:pos x="948" y="138"/>
                </a:cxn>
                <a:cxn ang="0">
                  <a:pos x="906" y="126"/>
                </a:cxn>
                <a:cxn ang="0">
                  <a:pos x="852" y="120"/>
                </a:cxn>
                <a:cxn ang="0">
                  <a:pos x="798" y="114"/>
                </a:cxn>
                <a:cxn ang="0">
                  <a:pos x="750" y="114"/>
                </a:cxn>
                <a:cxn ang="0">
                  <a:pos x="696" y="120"/>
                </a:cxn>
                <a:cxn ang="0">
                  <a:pos x="708" y="96"/>
                </a:cxn>
                <a:cxn ang="0">
                  <a:pos x="708" y="60"/>
                </a:cxn>
                <a:cxn ang="0">
                  <a:pos x="642" y="24"/>
                </a:cxn>
                <a:cxn ang="0">
                  <a:pos x="564" y="0"/>
                </a:cxn>
                <a:cxn ang="0">
                  <a:pos x="474" y="6"/>
                </a:cxn>
                <a:cxn ang="0">
                  <a:pos x="294" y="102"/>
                </a:cxn>
              </a:cxnLst>
              <a:rect l="0" t="0" r="0" b="0"/>
              <a:pathLst>
                <a:path w="1014" h="282">
                  <a:moveTo>
                    <a:pt x="294" y="102"/>
                  </a:moveTo>
                  <a:lnTo>
                    <a:pt x="258" y="114"/>
                  </a:lnTo>
                  <a:lnTo>
                    <a:pt x="246" y="126"/>
                  </a:lnTo>
                  <a:lnTo>
                    <a:pt x="222" y="138"/>
                  </a:lnTo>
                  <a:lnTo>
                    <a:pt x="186" y="138"/>
                  </a:lnTo>
                  <a:lnTo>
                    <a:pt x="132" y="144"/>
                  </a:lnTo>
                  <a:lnTo>
                    <a:pt x="78" y="162"/>
                  </a:lnTo>
                  <a:lnTo>
                    <a:pt x="48" y="174"/>
                  </a:lnTo>
                  <a:lnTo>
                    <a:pt x="24" y="192"/>
                  </a:lnTo>
                  <a:lnTo>
                    <a:pt x="6" y="222"/>
                  </a:lnTo>
                  <a:lnTo>
                    <a:pt x="0" y="252"/>
                  </a:lnTo>
                  <a:lnTo>
                    <a:pt x="6" y="270"/>
                  </a:lnTo>
                  <a:lnTo>
                    <a:pt x="24" y="276"/>
                  </a:lnTo>
                  <a:lnTo>
                    <a:pt x="54" y="282"/>
                  </a:lnTo>
                  <a:lnTo>
                    <a:pt x="114" y="282"/>
                  </a:lnTo>
                  <a:lnTo>
                    <a:pt x="174" y="270"/>
                  </a:lnTo>
                  <a:lnTo>
                    <a:pt x="216" y="258"/>
                  </a:lnTo>
                  <a:lnTo>
                    <a:pt x="288" y="258"/>
                  </a:lnTo>
                  <a:lnTo>
                    <a:pt x="330" y="252"/>
                  </a:lnTo>
                  <a:lnTo>
                    <a:pt x="378" y="234"/>
                  </a:lnTo>
                  <a:lnTo>
                    <a:pt x="420" y="234"/>
                  </a:lnTo>
                  <a:lnTo>
                    <a:pt x="456" y="228"/>
                  </a:lnTo>
                  <a:lnTo>
                    <a:pt x="486" y="222"/>
                  </a:lnTo>
                  <a:lnTo>
                    <a:pt x="510" y="210"/>
                  </a:lnTo>
                  <a:lnTo>
                    <a:pt x="534" y="168"/>
                  </a:lnTo>
                  <a:lnTo>
                    <a:pt x="540" y="186"/>
                  </a:lnTo>
                  <a:lnTo>
                    <a:pt x="552" y="204"/>
                  </a:lnTo>
                  <a:lnTo>
                    <a:pt x="576" y="222"/>
                  </a:lnTo>
                  <a:lnTo>
                    <a:pt x="612" y="228"/>
                  </a:lnTo>
                  <a:lnTo>
                    <a:pt x="630" y="246"/>
                  </a:lnTo>
                  <a:lnTo>
                    <a:pt x="696" y="264"/>
                  </a:lnTo>
                  <a:lnTo>
                    <a:pt x="774" y="270"/>
                  </a:lnTo>
                  <a:lnTo>
                    <a:pt x="846" y="270"/>
                  </a:lnTo>
                  <a:lnTo>
                    <a:pt x="882" y="270"/>
                  </a:lnTo>
                  <a:lnTo>
                    <a:pt x="936" y="258"/>
                  </a:lnTo>
                  <a:lnTo>
                    <a:pt x="978" y="246"/>
                  </a:lnTo>
                  <a:lnTo>
                    <a:pt x="1008" y="216"/>
                  </a:lnTo>
                  <a:lnTo>
                    <a:pt x="1014" y="192"/>
                  </a:lnTo>
                  <a:lnTo>
                    <a:pt x="1002" y="174"/>
                  </a:lnTo>
                  <a:lnTo>
                    <a:pt x="978" y="156"/>
                  </a:lnTo>
                  <a:lnTo>
                    <a:pt x="948" y="138"/>
                  </a:lnTo>
                  <a:lnTo>
                    <a:pt x="906" y="126"/>
                  </a:lnTo>
                  <a:lnTo>
                    <a:pt x="852" y="120"/>
                  </a:lnTo>
                  <a:lnTo>
                    <a:pt x="798" y="114"/>
                  </a:lnTo>
                  <a:lnTo>
                    <a:pt x="750" y="114"/>
                  </a:lnTo>
                  <a:lnTo>
                    <a:pt x="696" y="120"/>
                  </a:lnTo>
                  <a:lnTo>
                    <a:pt x="708" y="96"/>
                  </a:lnTo>
                  <a:lnTo>
                    <a:pt x="708" y="60"/>
                  </a:lnTo>
                  <a:lnTo>
                    <a:pt x="642" y="24"/>
                  </a:lnTo>
                  <a:lnTo>
                    <a:pt x="564" y="0"/>
                  </a:lnTo>
                  <a:lnTo>
                    <a:pt x="474" y="6"/>
                  </a:lnTo>
                  <a:lnTo>
                    <a:pt x="294" y="102"/>
                  </a:lnTo>
                  <a:close/>
                </a:path>
              </a:pathLst>
            </a:custGeom>
            <a:solidFill>
              <a:srgbClr val="70230D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3" name="未知"/>
            <p:cNvSpPr/>
            <p:nvPr/>
          </p:nvSpPr>
          <p:spPr>
            <a:xfrm>
              <a:off x="54" y="1794"/>
              <a:ext cx="1014" cy="282"/>
            </a:xfrm>
            <a:custGeom>
              <a:avLst/>
              <a:gdLst/>
              <a:ahLst/>
              <a:cxnLst>
                <a:cxn ang="0">
                  <a:pos x="294" y="102"/>
                </a:cxn>
                <a:cxn ang="0">
                  <a:pos x="258" y="114"/>
                </a:cxn>
                <a:cxn ang="0">
                  <a:pos x="246" y="126"/>
                </a:cxn>
                <a:cxn ang="0">
                  <a:pos x="222" y="138"/>
                </a:cxn>
                <a:cxn ang="0">
                  <a:pos x="186" y="138"/>
                </a:cxn>
                <a:cxn ang="0">
                  <a:pos x="132" y="144"/>
                </a:cxn>
                <a:cxn ang="0">
                  <a:pos x="78" y="162"/>
                </a:cxn>
                <a:cxn ang="0">
                  <a:pos x="48" y="174"/>
                </a:cxn>
                <a:cxn ang="0">
                  <a:pos x="24" y="192"/>
                </a:cxn>
                <a:cxn ang="0">
                  <a:pos x="6" y="222"/>
                </a:cxn>
                <a:cxn ang="0">
                  <a:pos x="0" y="252"/>
                </a:cxn>
                <a:cxn ang="0">
                  <a:pos x="6" y="270"/>
                </a:cxn>
                <a:cxn ang="0">
                  <a:pos x="24" y="276"/>
                </a:cxn>
                <a:cxn ang="0">
                  <a:pos x="54" y="282"/>
                </a:cxn>
                <a:cxn ang="0">
                  <a:pos x="114" y="282"/>
                </a:cxn>
                <a:cxn ang="0">
                  <a:pos x="174" y="270"/>
                </a:cxn>
                <a:cxn ang="0">
                  <a:pos x="216" y="258"/>
                </a:cxn>
                <a:cxn ang="0">
                  <a:pos x="288" y="258"/>
                </a:cxn>
                <a:cxn ang="0">
                  <a:pos x="330" y="252"/>
                </a:cxn>
                <a:cxn ang="0">
                  <a:pos x="378" y="234"/>
                </a:cxn>
                <a:cxn ang="0">
                  <a:pos x="420" y="234"/>
                </a:cxn>
                <a:cxn ang="0">
                  <a:pos x="456" y="228"/>
                </a:cxn>
                <a:cxn ang="0">
                  <a:pos x="486" y="222"/>
                </a:cxn>
                <a:cxn ang="0">
                  <a:pos x="510" y="210"/>
                </a:cxn>
                <a:cxn ang="0">
                  <a:pos x="534" y="168"/>
                </a:cxn>
                <a:cxn ang="0">
                  <a:pos x="540" y="186"/>
                </a:cxn>
                <a:cxn ang="0">
                  <a:pos x="552" y="204"/>
                </a:cxn>
                <a:cxn ang="0">
                  <a:pos x="576" y="222"/>
                </a:cxn>
                <a:cxn ang="0">
                  <a:pos x="612" y="228"/>
                </a:cxn>
                <a:cxn ang="0">
                  <a:pos x="630" y="246"/>
                </a:cxn>
                <a:cxn ang="0">
                  <a:pos x="696" y="264"/>
                </a:cxn>
                <a:cxn ang="0">
                  <a:pos x="774" y="270"/>
                </a:cxn>
                <a:cxn ang="0">
                  <a:pos x="846" y="270"/>
                </a:cxn>
                <a:cxn ang="0">
                  <a:pos x="882" y="270"/>
                </a:cxn>
                <a:cxn ang="0">
                  <a:pos x="936" y="258"/>
                </a:cxn>
                <a:cxn ang="0">
                  <a:pos x="978" y="246"/>
                </a:cxn>
                <a:cxn ang="0">
                  <a:pos x="1008" y="216"/>
                </a:cxn>
                <a:cxn ang="0">
                  <a:pos x="1014" y="192"/>
                </a:cxn>
                <a:cxn ang="0">
                  <a:pos x="1002" y="174"/>
                </a:cxn>
                <a:cxn ang="0">
                  <a:pos x="978" y="156"/>
                </a:cxn>
                <a:cxn ang="0">
                  <a:pos x="948" y="138"/>
                </a:cxn>
                <a:cxn ang="0">
                  <a:pos x="906" y="126"/>
                </a:cxn>
                <a:cxn ang="0">
                  <a:pos x="852" y="120"/>
                </a:cxn>
                <a:cxn ang="0">
                  <a:pos x="798" y="114"/>
                </a:cxn>
                <a:cxn ang="0">
                  <a:pos x="750" y="114"/>
                </a:cxn>
                <a:cxn ang="0">
                  <a:pos x="696" y="120"/>
                </a:cxn>
                <a:cxn ang="0">
                  <a:pos x="708" y="96"/>
                </a:cxn>
                <a:cxn ang="0">
                  <a:pos x="708" y="60"/>
                </a:cxn>
                <a:cxn ang="0">
                  <a:pos x="642" y="24"/>
                </a:cxn>
                <a:cxn ang="0">
                  <a:pos x="564" y="0"/>
                </a:cxn>
                <a:cxn ang="0">
                  <a:pos x="474" y="6"/>
                </a:cxn>
                <a:cxn ang="0">
                  <a:pos x="294" y="102"/>
                </a:cxn>
              </a:cxnLst>
              <a:rect l="0" t="0" r="0" b="0"/>
              <a:pathLst>
                <a:path w="1014" h="282">
                  <a:moveTo>
                    <a:pt x="294" y="102"/>
                  </a:moveTo>
                  <a:lnTo>
                    <a:pt x="258" y="114"/>
                  </a:lnTo>
                  <a:lnTo>
                    <a:pt x="246" y="126"/>
                  </a:lnTo>
                  <a:lnTo>
                    <a:pt x="222" y="138"/>
                  </a:lnTo>
                  <a:lnTo>
                    <a:pt x="186" y="138"/>
                  </a:lnTo>
                  <a:lnTo>
                    <a:pt x="132" y="144"/>
                  </a:lnTo>
                  <a:lnTo>
                    <a:pt x="78" y="162"/>
                  </a:lnTo>
                  <a:lnTo>
                    <a:pt x="48" y="174"/>
                  </a:lnTo>
                  <a:lnTo>
                    <a:pt x="24" y="192"/>
                  </a:lnTo>
                  <a:lnTo>
                    <a:pt x="6" y="222"/>
                  </a:lnTo>
                  <a:lnTo>
                    <a:pt x="0" y="252"/>
                  </a:lnTo>
                  <a:lnTo>
                    <a:pt x="6" y="270"/>
                  </a:lnTo>
                  <a:lnTo>
                    <a:pt x="24" y="276"/>
                  </a:lnTo>
                  <a:lnTo>
                    <a:pt x="54" y="282"/>
                  </a:lnTo>
                  <a:lnTo>
                    <a:pt x="114" y="282"/>
                  </a:lnTo>
                  <a:lnTo>
                    <a:pt x="174" y="270"/>
                  </a:lnTo>
                  <a:lnTo>
                    <a:pt x="216" y="258"/>
                  </a:lnTo>
                  <a:lnTo>
                    <a:pt x="288" y="258"/>
                  </a:lnTo>
                  <a:lnTo>
                    <a:pt x="330" y="252"/>
                  </a:lnTo>
                  <a:lnTo>
                    <a:pt x="378" y="234"/>
                  </a:lnTo>
                  <a:lnTo>
                    <a:pt x="420" y="234"/>
                  </a:lnTo>
                  <a:lnTo>
                    <a:pt x="456" y="228"/>
                  </a:lnTo>
                  <a:lnTo>
                    <a:pt x="486" y="222"/>
                  </a:lnTo>
                  <a:lnTo>
                    <a:pt x="510" y="210"/>
                  </a:lnTo>
                  <a:lnTo>
                    <a:pt x="534" y="168"/>
                  </a:lnTo>
                  <a:lnTo>
                    <a:pt x="540" y="186"/>
                  </a:lnTo>
                  <a:lnTo>
                    <a:pt x="552" y="204"/>
                  </a:lnTo>
                  <a:lnTo>
                    <a:pt x="576" y="222"/>
                  </a:lnTo>
                  <a:lnTo>
                    <a:pt x="612" y="228"/>
                  </a:lnTo>
                  <a:lnTo>
                    <a:pt x="630" y="246"/>
                  </a:lnTo>
                  <a:lnTo>
                    <a:pt x="696" y="264"/>
                  </a:lnTo>
                  <a:lnTo>
                    <a:pt x="774" y="270"/>
                  </a:lnTo>
                  <a:lnTo>
                    <a:pt x="846" y="270"/>
                  </a:lnTo>
                  <a:lnTo>
                    <a:pt x="882" y="270"/>
                  </a:lnTo>
                  <a:lnTo>
                    <a:pt x="936" y="258"/>
                  </a:lnTo>
                  <a:lnTo>
                    <a:pt x="978" y="246"/>
                  </a:lnTo>
                  <a:lnTo>
                    <a:pt x="1008" y="216"/>
                  </a:lnTo>
                  <a:lnTo>
                    <a:pt x="1014" y="192"/>
                  </a:lnTo>
                  <a:lnTo>
                    <a:pt x="1002" y="174"/>
                  </a:lnTo>
                  <a:lnTo>
                    <a:pt x="978" y="156"/>
                  </a:lnTo>
                  <a:lnTo>
                    <a:pt x="948" y="138"/>
                  </a:lnTo>
                  <a:lnTo>
                    <a:pt x="906" y="126"/>
                  </a:lnTo>
                  <a:lnTo>
                    <a:pt x="852" y="120"/>
                  </a:lnTo>
                  <a:lnTo>
                    <a:pt x="798" y="114"/>
                  </a:lnTo>
                  <a:lnTo>
                    <a:pt x="750" y="114"/>
                  </a:lnTo>
                  <a:lnTo>
                    <a:pt x="696" y="120"/>
                  </a:lnTo>
                  <a:lnTo>
                    <a:pt x="708" y="96"/>
                  </a:lnTo>
                  <a:lnTo>
                    <a:pt x="708" y="60"/>
                  </a:lnTo>
                  <a:lnTo>
                    <a:pt x="642" y="24"/>
                  </a:lnTo>
                  <a:lnTo>
                    <a:pt x="564" y="0"/>
                  </a:lnTo>
                  <a:lnTo>
                    <a:pt x="474" y="6"/>
                  </a:lnTo>
                  <a:lnTo>
                    <a:pt x="294" y="102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4" name="未知"/>
            <p:cNvSpPr/>
            <p:nvPr/>
          </p:nvSpPr>
          <p:spPr>
            <a:xfrm>
              <a:off x="234" y="1188"/>
              <a:ext cx="606" cy="744"/>
            </a:xfrm>
            <a:custGeom>
              <a:avLst/>
              <a:gdLst/>
              <a:ahLst/>
              <a:cxnLst>
                <a:cxn ang="0">
                  <a:pos x="60" y="168"/>
                </a:cxn>
                <a:cxn ang="0">
                  <a:pos x="36" y="192"/>
                </a:cxn>
                <a:cxn ang="0">
                  <a:pos x="18" y="222"/>
                </a:cxn>
                <a:cxn ang="0">
                  <a:pos x="6" y="252"/>
                </a:cxn>
                <a:cxn ang="0">
                  <a:pos x="6" y="282"/>
                </a:cxn>
                <a:cxn ang="0">
                  <a:pos x="0" y="318"/>
                </a:cxn>
                <a:cxn ang="0">
                  <a:pos x="6" y="348"/>
                </a:cxn>
                <a:cxn ang="0">
                  <a:pos x="12" y="384"/>
                </a:cxn>
                <a:cxn ang="0">
                  <a:pos x="30" y="432"/>
                </a:cxn>
                <a:cxn ang="0">
                  <a:pos x="42" y="456"/>
                </a:cxn>
                <a:cxn ang="0">
                  <a:pos x="54" y="474"/>
                </a:cxn>
                <a:cxn ang="0">
                  <a:pos x="66" y="492"/>
                </a:cxn>
                <a:cxn ang="0">
                  <a:pos x="84" y="516"/>
                </a:cxn>
                <a:cxn ang="0">
                  <a:pos x="108" y="564"/>
                </a:cxn>
                <a:cxn ang="0">
                  <a:pos x="126" y="606"/>
                </a:cxn>
                <a:cxn ang="0">
                  <a:pos x="126" y="618"/>
                </a:cxn>
                <a:cxn ang="0">
                  <a:pos x="126" y="636"/>
                </a:cxn>
                <a:cxn ang="0">
                  <a:pos x="126" y="654"/>
                </a:cxn>
                <a:cxn ang="0">
                  <a:pos x="108" y="702"/>
                </a:cxn>
                <a:cxn ang="0">
                  <a:pos x="108" y="708"/>
                </a:cxn>
                <a:cxn ang="0">
                  <a:pos x="114" y="708"/>
                </a:cxn>
                <a:cxn ang="0">
                  <a:pos x="126" y="702"/>
                </a:cxn>
                <a:cxn ang="0">
                  <a:pos x="150" y="696"/>
                </a:cxn>
                <a:cxn ang="0">
                  <a:pos x="180" y="696"/>
                </a:cxn>
                <a:cxn ang="0">
                  <a:pos x="216" y="702"/>
                </a:cxn>
                <a:cxn ang="0">
                  <a:pos x="246" y="714"/>
                </a:cxn>
                <a:cxn ang="0">
                  <a:pos x="294" y="732"/>
                </a:cxn>
                <a:cxn ang="0">
                  <a:pos x="336" y="738"/>
                </a:cxn>
                <a:cxn ang="0">
                  <a:pos x="360" y="744"/>
                </a:cxn>
                <a:cxn ang="0">
                  <a:pos x="360" y="726"/>
                </a:cxn>
                <a:cxn ang="0">
                  <a:pos x="366" y="684"/>
                </a:cxn>
                <a:cxn ang="0">
                  <a:pos x="360" y="666"/>
                </a:cxn>
                <a:cxn ang="0">
                  <a:pos x="372" y="672"/>
                </a:cxn>
                <a:cxn ang="0">
                  <a:pos x="420" y="666"/>
                </a:cxn>
                <a:cxn ang="0">
                  <a:pos x="450" y="666"/>
                </a:cxn>
                <a:cxn ang="0">
                  <a:pos x="498" y="666"/>
                </a:cxn>
                <a:cxn ang="0">
                  <a:pos x="528" y="672"/>
                </a:cxn>
                <a:cxn ang="0">
                  <a:pos x="540" y="642"/>
                </a:cxn>
                <a:cxn ang="0">
                  <a:pos x="546" y="594"/>
                </a:cxn>
                <a:cxn ang="0">
                  <a:pos x="552" y="528"/>
                </a:cxn>
                <a:cxn ang="0">
                  <a:pos x="552" y="492"/>
                </a:cxn>
                <a:cxn ang="0">
                  <a:pos x="558" y="438"/>
                </a:cxn>
                <a:cxn ang="0">
                  <a:pos x="582" y="384"/>
                </a:cxn>
                <a:cxn ang="0">
                  <a:pos x="594" y="336"/>
                </a:cxn>
                <a:cxn ang="0">
                  <a:pos x="606" y="288"/>
                </a:cxn>
                <a:cxn ang="0">
                  <a:pos x="606" y="240"/>
                </a:cxn>
                <a:cxn ang="0">
                  <a:pos x="606" y="192"/>
                </a:cxn>
                <a:cxn ang="0">
                  <a:pos x="594" y="126"/>
                </a:cxn>
                <a:cxn ang="0">
                  <a:pos x="546" y="66"/>
                </a:cxn>
                <a:cxn ang="0">
                  <a:pos x="534" y="30"/>
                </a:cxn>
                <a:cxn ang="0">
                  <a:pos x="426" y="30"/>
                </a:cxn>
                <a:cxn ang="0">
                  <a:pos x="324" y="0"/>
                </a:cxn>
                <a:cxn ang="0">
                  <a:pos x="120" y="24"/>
                </a:cxn>
                <a:cxn ang="0">
                  <a:pos x="60" y="168"/>
                </a:cxn>
              </a:cxnLst>
              <a:rect l="0" t="0" r="0" b="0"/>
              <a:pathLst>
                <a:path w="606" h="744">
                  <a:moveTo>
                    <a:pt x="60" y="168"/>
                  </a:moveTo>
                  <a:lnTo>
                    <a:pt x="36" y="192"/>
                  </a:lnTo>
                  <a:lnTo>
                    <a:pt x="18" y="222"/>
                  </a:lnTo>
                  <a:lnTo>
                    <a:pt x="6" y="252"/>
                  </a:lnTo>
                  <a:lnTo>
                    <a:pt x="6" y="282"/>
                  </a:lnTo>
                  <a:lnTo>
                    <a:pt x="0" y="318"/>
                  </a:lnTo>
                  <a:lnTo>
                    <a:pt x="6" y="348"/>
                  </a:lnTo>
                  <a:lnTo>
                    <a:pt x="12" y="384"/>
                  </a:lnTo>
                  <a:lnTo>
                    <a:pt x="30" y="432"/>
                  </a:lnTo>
                  <a:lnTo>
                    <a:pt x="42" y="456"/>
                  </a:lnTo>
                  <a:lnTo>
                    <a:pt x="54" y="474"/>
                  </a:lnTo>
                  <a:lnTo>
                    <a:pt x="66" y="492"/>
                  </a:lnTo>
                  <a:lnTo>
                    <a:pt x="84" y="516"/>
                  </a:lnTo>
                  <a:lnTo>
                    <a:pt x="108" y="564"/>
                  </a:lnTo>
                  <a:lnTo>
                    <a:pt x="126" y="606"/>
                  </a:lnTo>
                  <a:lnTo>
                    <a:pt x="126" y="618"/>
                  </a:lnTo>
                  <a:lnTo>
                    <a:pt x="126" y="636"/>
                  </a:lnTo>
                  <a:lnTo>
                    <a:pt x="126" y="654"/>
                  </a:lnTo>
                  <a:lnTo>
                    <a:pt x="108" y="702"/>
                  </a:lnTo>
                  <a:lnTo>
                    <a:pt x="108" y="708"/>
                  </a:lnTo>
                  <a:lnTo>
                    <a:pt x="114" y="708"/>
                  </a:lnTo>
                  <a:lnTo>
                    <a:pt x="126" y="702"/>
                  </a:lnTo>
                  <a:lnTo>
                    <a:pt x="150" y="696"/>
                  </a:lnTo>
                  <a:lnTo>
                    <a:pt x="180" y="696"/>
                  </a:lnTo>
                  <a:lnTo>
                    <a:pt x="216" y="702"/>
                  </a:lnTo>
                  <a:lnTo>
                    <a:pt x="246" y="714"/>
                  </a:lnTo>
                  <a:lnTo>
                    <a:pt x="294" y="732"/>
                  </a:lnTo>
                  <a:lnTo>
                    <a:pt x="336" y="738"/>
                  </a:lnTo>
                  <a:lnTo>
                    <a:pt x="360" y="744"/>
                  </a:lnTo>
                  <a:lnTo>
                    <a:pt x="360" y="726"/>
                  </a:lnTo>
                  <a:lnTo>
                    <a:pt x="366" y="684"/>
                  </a:lnTo>
                  <a:lnTo>
                    <a:pt x="360" y="666"/>
                  </a:lnTo>
                  <a:lnTo>
                    <a:pt x="372" y="672"/>
                  </a:lnTo>
                  <a:lnTo>
                    <a:pt x="420" y="666"/>
                  </a:lnTo>
                  <a:lnTo>
                    <a:pt x="450" y="666"/>
                  </a:lnTo>
                  <a:lnTo>
                    <a:pt x="498" y="666"/>
                  </a:lnTo>
                  <a:lnTo>
                    <a:pt x="528" y="672"/>
                  </a:lnTo>
                  <a:lnTo>
                    <a:pt x="540" y="642"/>
                  </a:lnTo>
                  <a:lnTo>
                    <a:pt x="546" y="594"/>
                  </a:lnTo>
                  <a:lnTo>
                    <a:pt x="552" y="528"/>
                  </a:lnTo>
                  <a:lnTo>
                    <a:pt x="552" y="492"/>
                  </a:lnTo>
                  <a:lnTo>
                    <a:pt x="558" y="438"/>
                  </a:lnTo>
                  <a:lnTo>
                    <a:pt x="582" y="384"/>
                  </a:lnTo>
                  <a:lnTo>
                    <a:pt x="594" y="336"/>
                  </a:lnTo>
                  <a:lnTo>
                    <a:pt x="606" y="288"/>
                  </a:lnTo>
                  <a:lnTo>
                    <a:pt x="606" y="240"/>
                  </a:lnTo>
                  <a:lnTo>
                    <a:pt x="606" y="192"/>
                  </a:lnTo>
                  <a:lnTo>
                    <a:pt x="594" y="126"/>
                  </a:lnTo>
                  <a:lnTo>
                    <a:pt x="546" y="66"/>
                  </a:lnTo>
                  <a:lnTo>
                    <a:pt x="534" y="30"/>
                  </a:lnTo>
                  <a:lnTo>
                    <a:pt x="426" y="30"/>
                  </a:lnTo>
                  <a:lnTo>
                    <a:pt x="324" y="0"/>
                  </a:lnTo>
                  <a:lnTo>
                    <a:pt x="120" y="24"/>
                  </a:lnTo>
                  <a:lnTo>
                    <a:pt x="60" y="168"/>
                  </a:lnTo>
                  <a:close/>
                </a:path>
              </a:pathLst>
            </a:custGeom>
            <a:solidFill>
              <a:srgbClr val="963D1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5" name="未知"/>
            <p:cNvSpPr/>
            <p:nvPr/>
          </p:nvSpPr>
          <p:spPr>
            <a:xfrm>
              <a:off x="234" y="1188"/>
              <a:ext cx="606" cy="744"/>
            </a:xfrm>
            <a:custGeom>
              <a:avLst/>
              <a:gdLst/>
              <a:ahLst/>
              <a:cxnLst>
                <a:cxn ang="0">
                  <a:pos x="60" y="168"/>
                </a:cxn>
                <a:cxn ang="0">
                  <a:pos x="36" y="192"/>
                </a:cxn>
                <a:cxn ang="0">
                  <a:pos x="18" y="222"/>
                </a:cxn>
                <a:cxn ang="0">
                  <a:pos x="6" y="252"/>
                </a:cxn>
                <a:cxn ang="0">
                  <a:pos x="6" y="282"/>
                </a:cxn>
                <a:cxn ang="0">
                  <a:pos x="0" y="318"/>
                </a:cxn>
                <a:cxn ang="0">
                  <a:pos x="6" y="348"/>
                </a:cxn>
                <a:cxn ang="0">
                  <a:pos x="12" y="384"/>
                </a:cxn>
                <a:cxn ang="0">
                  <a:pos x="30" y="432"/>
                </a:cxn>
                <a:cxn ang="0">
                  <a:pos x="42" y="456"/>
                </a:cxn>
                <a:cxn ang="0">
                  <a:pos x="54" y="474"/>
                </a:cxn>
                <a:cxn ang="0">
                  <a:pos x="66" y="492"/>
                </a:cxn>
                <a:cxn ang="0">
                  <a:pos x="84" y="516"/>
                </a:cxn>
                <a:cxn ang="0">
                  <a:pos x="108" y="564"/>
                </a:cxn>
                <a:cxn ang="0">
                  <a:pos x="126" y="606"/>
                </a:cxn>
                <a:cxn ang="0">
                  <a:pos x="126" y="618"/>
                </a:cxn>
                <a:cxn ang="0">
                  <a:pos x="126" y="636"/>
                </a:cxn>
                <a:cxn ang="0">
                  <a:pos x="126" y="654"/>
                </a:cxn>
                <a:cxn ang="0">
                  <a:pos x="108" y="702"/>
                </a:cxn>
                <a:cxn ang="0">
                  <a:pos x="108" y="708"/>
                </a:cxn>
                <a:cxn ang="0">
                  <a:pos x="114" y="708"/>
                </a:cxn>
                <a:cxn ang="0">
                  <a:pos x="126" y="702"/>
                </a:cxn>
                <a:cxn ang="0">
                  <a:pos x="150" y="696"/>
                </a:cxn>
                <a:cxn ang="0">
                  <a:pos x="180" y="696"/>
                </a:cxn>
                <a:cxn ang="0">
                  <a:pos x="216" y="702"/>
                </a:cxn>
                <a:cxn ang="0">
                  <a:pos x="246" y="714"/>
                </a:cxn>
                <a:cxn ang="0">
                  <a:pos x="294" y="732"/>
                </a:cxn>
                <a:cxn ang="0">
                  <a:pos x="336" y="738"/>
                </a:cxn>
                <a:cxn ang="0">
                  <a:pos x="360" y="744"/>
                </a:cxn>
                <a:cxn ang="0">
                  <a:pos x="360" y="726"/>
                </a:cxn>
                <a:cxn ang="0">
                  <a:pos x="366" y="684"/>
                </a:cxn>
                <a:cxn ang="0">
                  <a:pos x="360" y="666"/>
                </a:cxn>
                <a:cxn ang="0">
                  <a:pos x="372" y="672"/>
                </a:cxn>
                <a:cxn ang="0">
                  <a:pos x="420" y="666"/>
                </a:cxn>
                <a:cxn ang="0">
                  <a:pos x="450" y="666"/>
                </a:cxn>
                <a:cxn ang="0">
                  <a:pos x="498" y="666"/>
                </a:cxn>
                <a:cxn ang="0">
                  <a:pos x="528" y="672"/>
                </a:cxn>
                <a:cxn ang="0">
                  <a:pos x="540" y="642"/>
                </a:cxn>
                <a:cxn ang="0">
                  <a:pos x="546" y="594"/>
                </a:cxn>
                <a:cxn ang="0">
                  <a:pos x="552" y="528"/>
                </a:cxn>
                <a:cxn ang="0">
                  <a:pos x="552" y="492"/>
                </a:cxn>
                <a:cxn ang="0">
                  <a:pos x="558" y="438"/>
                </a:cxn>
                <a:cxn ang="0">
                  <a:pos x="582" y="384"/>
                </a:cxn>
                <a:cxn ang="0">
                  <a:pos x="594" y="336"/>
                </a:cxn>
                <a:cxn ang="0">
                  <a:pos x="606" y="288"/>
                </a:cxn>
                <a:cxn ang="0">
                  <a:pos x="606" y="240"/>
                </a:cxn>
                <a:cxn ang="0">
                  <a:pos x="606" y="192"/>
                </a:cxn>
                <a:cxn ang="0">
                  <a:pos x="594" y="126"/>
                </a:cxn>
                <a:cxn ang="0">
                  <a:pos x="546" y="66"/>
                </a:cxn>
                <a:cxn ang="0">
                  <a:pos x="534" y="30"/>
                </a:cxn>
                <a:cxn ang="0">
                  <a:pos x="426" y="30"/>
                </a:cxn>
                <a:cxn ang="0">
                  <a:pos x="324" y="0"/>
                </a:cxn>
                <a:cxn ang="0">
                  <a:pos x="120" y="24"/>
                </a:cxn>
                <a:cxn ang="0">
                  <a:pos x="60" y="168"/>
                </a:cxn>
              </a:cxnLst>
              <a:rect l="0" t="0" r="0" b="0"/>
              <a:pathLst>
                <a:path w="606" h="744">
                  <a:moveTo>
                    <a:pt x="60" y="168"/>
                  </a:moveTo>
                  <a:lnTo>
                    <a:pt x="36" y="192"/>
                  </a:lnTo>
                  <a:lnTo>
                    <a:pt x="18" y="222"/>
                  </a:lnTo>
                  <a:lnTo>
                    <a:pt x="6" y="252"/>
                  </a:lnTo>
                  <a:lnTo>
                    <a:pt x="6" y="282"/>
                  </a:lnTo>
                  <a:lnTo>
                    <a:pt x="0" y="318"/>
                  </a:lnTo>
                  <a:lnTo>
                    <a:pt x="6" y="348"/>
                  </a:lnTo>
                  <a:lnTo>
                    <a:pt x="12" y="384"/>
                  </a:lnTo>
                  <a:lnTo>
                    <a:pt x="30" y="432"/>
                  </a:lnTo>
                  <a:lnTo>
                    <a:pt x="42" y="456"/>
                  </a:lnTo>
                  <a:lnTo>
                    <a:pt x="54" y="474"/>
                  </a:lnTo>
                  <a:lnTo>
                    <a:pt x="66" y="492"/>
                  </a:lnTo>
                  <a:lnTo>
                    <a:pt x="84" y="516"/>
                  </a:lnTo>
                  <a:lnTo>
                    <a:pt x="108" y="564"/>
                  </a:lnTo>
                  <a:lnTo>
                    <a:pt x="126" y="606"/>
                  </a:lnTo>
                  <a:lnTo>
                    <a:pt x="126" y="618"/>
                  </a:lnTo>
                  <a:lnTo>
                    <a:pt x="126" y="636"/>
                  </a:lnTo>
                  <a:lnTo>
                    <a:pt x="126" y="654"/>
                  </a:lnTo>
                  <a:lnTo>
                    <a:pt x="108" y="702"/>
                  </a:lnTo>
                  <a:lnTo>
                    <a:pt x="108" y="708"/>
                  </a:lnTo>
                  <a:lnTo>
                    <a:pt x="114" y="708"/>
                  </a:lnTo>
                  <a:lnTo>
                    <a:pt x="126" y="702"/>
                  </a:lnTo>
                  <a:lnTo>
                    <a:pt x="150" y="696"/>
                  </a:lnTo>
                  <a:lnTo>
                    <a:pt x="180" y="696"/>
                  </a:lnTo>
                  <a:lnTo>
                    <a:pt x="216" y="702"/>
                  </a:lnTo>
                  <a:lnTo>
                    <a:pt x="246" y="714"/>
                  </a:lnTo>
                  <a:lnTo>
                    <a:pt x="294" y="732"/>
                  </a:lnTo>
                  <a:lnTo>
                    <a:pt x="336" y="738"/>
                  </a:lnTo>
                  <a:lnTo>
                    <a:pt x="360" y="744"/>
                  </a:lnTo>
                  <a:lnTo>
                    <a:pt x="360" y="726"/>
                  </a:lnTo>
                  <a:lnTo>
                    <a:pt x="366" y="684"/>
                  </a:lnTo>
                  <a:lnTo>
                    <a:pt x="360" y="666"/>
                  </a:lnTo>
                  <a:lnTo>
                    <a:pt x="372" y="672"/>
                  </a:lnTo>
                  <a:lnTo>
                    <a:pt x="420" y="666"/>
                  </a:lnTo>
                  <a:lnTo>
                    <a:pt x="450" y="666"/>
                  </a:lnTo>
                  <a:lnTo>
                    <a:pt x="498" y="666"/>
                  </a:lnTo>
                  <a:lnTo>
                    <a:pt x="528" y="672"/>
                  </a:lnTo>
                  <a:lnTo>
                    <a:pt x="540" y="642"/>
                  </a:lnTo>
                  <a:lnTo>
                    <a:pt x="546" y="594"/>
                  </a:lnTo>
                  <a:lnTo>
                    <a:pt x="552" y="528"/>
                  </a:lnTo>
                  <a:lnTo>
                    <a:pt x="552" y="492"/>
                  </a:lnTo>
                  <a:lnTo>
                    <a:pt x="558" y="438"/>
                  </a:lnTo>
                  <a:lnTo>
                    <a:pt x="582" y="384"/>
                  </a:lnTo>
                  <a:lnTo>
                    <a:pt x="594" y="336"/>
                  </a:lnTo>
                  <a:lnTo>
                    <a:pt x="606" y="288"/>
                  </a:lnTo>
                  <a:lnTo>
                    <a:pt x="606" y="240"/>
                  </a:lnTo>
                  <a:lnTo>
                    <a:pt x="606" y="192"/>
                  </a:lnTo>
                  <a:lnTo>
                    <a:pt x="594" y="126"/>
                  </a:lnTo>
                  <a:lnTo>
                    <a:pt x="546" y="66"/>
                  </a:lnTo>
                  <a:lnTo>
                    <a:pt x="534" y="30"/>
                  </a:lnTo>
                  <a:lnTo>
                    <a:pt x="426" y="30"/>
                  </a:lnTo>
                  <a:lnTo>
                    <a:pt x="324" y="0"/>
                  </a:lnTo>
                  <a:lnTo>
                    <a:pt x="120" y="24"/>
                  </a:lnTo>
                  <a:lnTo>
                    <a:pt x="60" y="168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6" name="未知"/>
            <p:cNvSpPr/>
            <p:nvPr/>
          </p:nvSpPr>
          <p:spPr>
            <a:xfrm>
              <a:off x="486" y="1002"/>
              <a:ext cx="300" cy="324"/>
            </a:xfrm>
            <a:custGeom>
              <a:avLst/>
              <a:gdLst/>
              <a:ahLst/>
              <a:cxnLst>
                <a:cxn ang="0">
                  <a:pos x="60" y="324"/>
                </a:cxn>
                <a:cxn ang="0">
                  <a:pos x="132" y="324"/>
                </a:cxn>
                <a:cxn ang="0">
                  <a:pos x="198" y="318"/>
                </a:cxn>
                <a:cxn ang="0">
                  <a:pos x="294" y="300"/>
                </a:cxn>
                <a:cxn ang="0">
                  <a:pos x="300" y="186"/>
                </a:cxn>
                <a:cxn ang="0">
                  <a:pos x="234" y="54"/>
                </a:cxn>
                <a:cxn ang="0">
                  <a:pos x="198" y="30"/>
                </a:cxn>
                <a:cxn ang="0">
                  <a:pos x="126" y="0"/>
                </a:cxn>
                <a:cxn ang="0">
                  <a:pos x="18" y="36"/>
                </a:cxn>
                <a:cxn ang="0">
                  <a:pos x="0" y="144"/>
                </a:cxn>
                <a:cxn ang="0">
                  <a:pos x="12" y="186"/>
                </a:cxn>
                <a:cxn ang="0">
                  <a:pos x="60" y="324"/>
                </a:cxn>
              </a:cxnLst>
              <a:rect l="0" t="0" r="0" b="0"/>
              <a:pathLst>
                <a:path w="300" h="324">
                  <a:moveTo>
                    <a:pt x="60" y="324"/>
                  </a:moveTo>
                  <a:lnTo>
                    <a:pt x="132" y="324"/>
                  </a:lnTo>
                  <a:lnTo>
                    <a:pt x="198" y="318"/>
                  </a:lnTo>
                  <a:lnTo>
                    <a:pt x="294" y="300"/>
                  </a:lnTo>
                  <a:lnTo>
                    <a:pt x="300" y="186"/>
                  </a:lnTo>
                  <a:lnTo>
                    <a:pt x="234" y="54"/>
                  </a:lnTo>
                  <a:lnTo>
                    <a:pt x="198" y="30"/>
                  </a:lnTo>
                  <a:lnTo>
                    <a:pt x="126" y="0"/>
                  </a:lnTo>
                  <a:lnTo>
                    <a:pt x="18" y="36"/>
                  </a:lnTo>
                  <a:lnTo>
                    <a:pt x="0" y="144"/>
                  </a:lnTo>
                  <a:lnTo>
                    <a:pt x="12" y="186"/>
                  </a:lnTo>
                  <a:lnTo>
                    <a:pt x="60" y="3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7" name="未知"/>
            <p:cNvSpPr/>
            <p:nvPr/>
          </p:nvSpPr>
          <p:spPr>
            <a:xfrm>
              <a:off x="486" y="1002"/>
              <a:ext cx="300" cy="324"/>
            </a:xfrm>
            <a:custGeom>
              <a:avLst/>
              <a:gdLst/>
              <a:ahLst/>
              <a:cxnLst>
                <a:cxn ang="0">
                  <a:pos x="60" y="324"/>
                </a:cxn>
                <a:cxn ang="0">
                  <a:pos x="132" y="324"/>
                </a:cxn>
                <a:cxn ang="0">
                  <a:pos x="198" y="318"/>
                </a:cxn>
                <a:cxn ang="0">
                  <a:pos x="294" y="300"/>
                </a:cxn>
                <a:cxn ang="0">
                  <a:pos x="300" y="186"/>
                </a:cxn>
                <a:cxn ang="0">
                  <a:pos x="234" y="54"/>
                </a:cxn>
                <a:cxn ang="0">
                  <a:pos x="198" y="30"/>
                </a:cxn>
                <a:cxn ang="0">
                  <a:pos x="126" y="0"/>
                </a:cxn>
                <a:cxn ang="0">
                  <a:pos x="18" y="36"/>
                </a:cxn>
                <a:cxn ang="0">
                  <a:pos x="0" y="144"/>
                </a:cxn>
                <a:cxn ang="0">
                  <a:pos x="12" y="186"/>
                </a:cxn>
                <a:cxn ang="0">
                  <a:pos x="60" y="324"/>
                </a:cxn>
              </a:cxnLst>
              <a:rect l="0" t="0" r="0" b="0"/>
              <a:pathLst>
                <a:path w="300" h="324">
                  <a:moveTo>
                    <a:pt x="60" y="324"/>
                  </a:moveTo>
                  <a:lnTo>
                    <a:pt x="132" y="324"/>
                  </a:lnTo>
                  <a:lnTo>
                    <a:pt x="198" y="318"/>
                  </a:lnTo>
                  <a:lnTo>
                    <a:pt x="294" y="300"/>
                  </a:lnTo>
                  <a:lnTo>
                    <a:pt x="300" y="186"/>
                  </a:lnTo>
                  <a:lnTo>
                    <a:pt x="234" y="54"/>
                  </a:lnTo>
                  <a:lnTo>
                    <a:pt x="198" y="30"/>
                  </a:lnTo>
                  <a:lnTo>
                    <a:pt x="126" y="0"/>
                  </a:lnTo>
                  <a:lnTo>
                    <a:pt x="18" y="36"/>
                  </a:lnTo>
                  <a:lnTo>
                    <a:pt x="0" y="144"/>
                  </a:lnTo>
                  <a:lnTo>
                    <a:pt x="12" y="186"/>
                  </a:lnTo>
                  <a:lnTo>
                    <a:pt x="60" y="324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8" name="未知"/>
            <p:cNvSpPr/>
            <p:nvPr/>
          </p:nvSpPr>
          <p:spPr>
            <a:xfrm>
              <a:off x="474" y="774"/>
              <a:ext cx="576" cy="630"/>
            </a:xfrm>
            <a:custGeom>
              <a:avLst/>
              <a:gdLst/>
              <a:ahLst/>
              <a:cxnLst>
                <a:cxn ang="0">
                  <a:pos x="132" y="324"/>
                </a:cxn>
                <a:cxn ang="0">
                  <a:pos x="168" y="360"/>
                </a:cxn>
                <a:cxn ang="0">
                  <a:pos x="204" y="402"/>
                </a:cxn>
                <a:cxn ang="0">
                  <a:pos x="222" y="444"/>
                </a:cxn>
                <a:cxn ang="0">
                  <a:pos x="240" y="492"/>
                </a:cxn>
                <a:cxn ang="0">
                  <a:pos x="246" y="546"/>
                </a:cxn>
                <a:cxn ang="0">
                  <a:pos x="246" y="582"/>
                </a:cxn>
                <a:cxn ang="0">
                  <a:pos x="240" y="630"/>
                </a:cxn>
                <a:cxn ang="0">
                  <a:pos x="270" y="624"/>
                </a:cxn>
                <a:cxn ang="0">
                  <a:pos x="348" y="612"/>
                </a:cxn>
                <a:cxn ang="0">
                  <a:pos x="420" y="606"/>
                </a:cxn>
                <a:cxn ang="0">
                  <a:pos x="468" y="600"/>
                </a:cxn>
                <a:cxn ang="0">
                  <a:pos x="474" y="576"/>
                </a:cxn>
                <a:cxn ang="0">
                  <a:pos x="474" y="546"/>
                </a:cxn>
                <a:cxn ang="0">
                  <a:pos x="474" y="510"/>
                </a:cxn>
                <a:cxn ang="0">
                  <a:pos x="450" y="456"/>
                </a:cxn>
                <a:cxn ang="0">
                  <a:pos x="444" y="426"/>
                </a:cxn>
                <a:cxn ang="0">
                  <a:pos x="444" y="396"/>
                </a:cxn>
                <a:cxn ang="0">
                  <a:pos x="480" y="372"/>
                </a:cxn>
                <a:cxn ang="0">
                  <a:pos x="516" y="342"/>
                </a:cxn>
                <a:cxn ang="0">
                  <a:pos x="552" y="306"/>
                </a:cxn>
                <a:cxn ang="0">
                  <a:pos x="570" y="288"/>
                </a:cxn>
                <a:cxn ang="0">
                  <a:pos x="576" y="270"/>
                </a:cxn>
                <a:cxn ang="0">
                  <a:pos x="576" y="252"/>
                </a:cxn>
                <a:cxn ang="0">
                  <a:pos x="570" y="234"/>
                </a:cxn>
                <a:cxn ang="0">
                  <a:pos x="564" y="222"/>
                </a:cxn>
                <a:cxn ang="0">
                  <a:pos x="540" y="198"/>
                </a:cxn>
                <a:cxn ang="0">
                  <a:pos x="498" y="144"/>
                </a:cxn>
                <a:cxn ang="0">
                  <a:pos x="462" y="102"/>
                </a:cxn>
                <a:cxn ang="0">
                  <a:pos x="390" y="48"/>
                </a:cxn>
                <a:cxn ang="0">
                  <a:pos x="330" y="0"/>
                </a:cxn>
                <a:cxn ang="0">
                  <a:pos x="294" y="0"/>
                </a:cxn>
                <a:cxn ang="0">
                  <a:pos x="198" y="6"/>
                </a:cxn>
                <a:cxn ang="0">
                  <a:pos x="120" y="18"/>
                </a:cxn>
                <a:cxn ang="0">
                  <a:pos x="114" y="30"/>
                </a:cxn>
                <a:cxn ang="0">
                  <a:pos x="6" y="66"/>
                </a:cxn>
                <a:cxn ang="0">
                  <a:pos x="0" y="90"/>
                </a:cxn>
                <a:cxn ang="0">
                  <a:pos x="42" y="156"/>
                </a:cxn>
                <a:cxn ang="0">
                  <a:pos x="78" y="228"/>
                </a:cxn>
                <a:cxn ang="0">
                  <a:pos x="132" y="324"/>
                </a:cxn>
              </a:cxnLst>
              <a:rect l="0" t="0" r="0" b="0"/>
              <a:pathLst>
                <a:path w="576" h="630">
                  <a:moveTo>
                    <a:pt x="132" y="324"/>
                  </a:moveTo>
                  <a:lnTo>
                    <a:pt x="168" y="360"/>
                  </a:lnTo>
                  <a:lnTo>
                    <a:pt x="204" y="402"/>
                  </a:lnTo>
                  <a:lnTo>
                    <a:pt x="222" y="444"/>
                  </a:lnTo>
                  <a:lnTo>
                    <a:pt x="240" y="492"/>
                  </a:lnTo>
                  <a:lnTo>
                    <a:pt x="246" y="546"/>
                  </a:lnTo>
                  <a:lnTo>
                    <a:pt x="246" y="582"/>
                  </a:lnTo>
                  <a:lnTo>
                    <a:pt x="240" y="630"/>
                  </a:lnTo>
                  <a:lnTo>
                    <a:pt x="270" y="624"/>
                  </a:lnTo>
                  <a:lnTo>
                    <a:pt x="348" y="612"/>
                  </a:lnTo>
                  <a:lnTo>
                    <a:pt x="420" y="606"/>
                  </a:lnTo>
                  <a:lnTo>
                    <a:pt x="468" y="600"/>
                  </a:lnTo>
                  <a:lnTo>
                    <a:pt x="474" y="576"/>
                  </a:lnTo>
                  <a:lnTo>
                    <a:pt x="474" y="546"/>
                  </a:lnTo>
                  <a:lnTo>
                    <a:pt x="474" y="510"/>
                  </a:lnTo>
                  <a:lnTo>
                    <a:pt x="450" y="456"/>
                  </a:lnTo>
                  <a:lnTo>
                    <a:pt x="444" y="426"/>
                  </a:lnTo>
                  <a:lnTo>
                    <a:pt x="444" y="396"/>
                  </a:lnTo>
                  <a:lnTo>
                    <a:pt x="480" y="372"/>
                  </a:lnTo>
                  <a:lnTo>
                    <a:pt x="516" y="342"/>
                  </a:lnTo>
                  <a:lnTo>
                    <a:pt x="552" y="306"/>
                  </a:lnTo>
                  <a:lnTo>
                    <a:pt x="570" y="288"/>
                  </a:lnTo>
                  <a:lnTo>
                    <a:pt x="576" y="270"/>
                  </a:lnTo>
                  <a:lnTo>
                    <a:pt x="576" y="252"/>
                  </a:lnTo>
                  <a:lnTo>
                    <a:pt x="570" y="234"/>
                  </a:lnTo>
                  <a:lnTo>
                    <a:pt x="564" y="222"/>
                  </a:lnTo>
                  <a:lnTo>
                    <a:pt x="540" y="198"/>
                  </a:lnTo>
                  <a:lnTo>
                    <a:pt x="498" y="144"/>
                  </a:lnTo>
                  <a:lnTo>
                    <a:pt x="462" y="102"/>
                  </a:lnTo>
                  <a:lnTo>
                    <a:pt x="390" y="48"/>
                  </a:lnTo>
                  <a:lnTo>
                    <a:pt x="330" y="0"/>
                  </a:lnTo>
                  <a:lnTo>
                    <a:pt x="294" y="0"/>
                  </a:lnTo>
                  <a:lnTo>
                    <a:pt x="198" y="6"/>
                  </a:lnTo>
                  <a:lnTo>
                    <a:pt x="120" y="18"/>
                  </a:lnTo>
                  <a:lnTo>
                    <a:pt x="114" y="3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42" y="156"/>
                  </a:lnTo>
                  <a:lnTo>
                    <a:pt x="78" y="228"/>
                  </a:lnTo>
                  <a:lnTo>
                    <a:pt x="132" y="324"/>
                  </a:lnTo>
                  <a:close/>
                </a:path>
              </a:pathLst>
            </a:custGeom>
            <a:solidFill>
              <a:srgbClr val="875426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9" name="未知"/>
            <p:cNvSpPr/>
            <p:nvPr/>
          </p:nvSpPr>
          <p:spPr>
            <a:xfrm>
              <a:off x="474" y="774"/>
              <a:ext cx="576" cy="630"/>
            </a:xfrm>
            <a:custGeom>
              <a:avLst/>
              <a:gdLst/>
              <a:ahLst/>
              <a:cxnLst>
                <a:cxn ang="0">
                  <a:pos x="132" y="324"/>
                </a:cxn>
                <a:cxn ang="0">
                  <a:pos x="168" y="360"/>
                </a:cxn>
                <a:cxn ang="0">
                  <a:pos x="204" y="402"/>
                </a:cxn>
                <a:cxn ang="0">
                  <a:pos x="222" y="444"/>
                </a:cxn>
                <a:cxn ang="0">
                  <a:pos x="240" y="492"/>
                </a:cxn>
                <a:cxn ang="0">
                  <a:pos x="246" y="546"/>
                </a:cxn>
                <a:cxn ang="0">
                  <a:pos x="246" y="582"/>
                </a:cxn>
                <a:cxn ang="0">
                  <a:pos x="240" y="630"/>
                </a:cxn>
                <a:cxn ang="0">
                  <a:pos x="270" y="624"/>
                </a:cxn>
                <a:cxn ang="0">
                  <a:pos x="348" y="612"/>
                </a:cxn>
                <a:cxn ang="0">
                  <a:pos x="420" y="606"/>
                </a:cxn>
                <a:cxn ang="0">
                  <a:pos x="468" y="600"/>
                </a:cxn>
                <a:cxn ang="0">
                  <a:pos x="474" y="576"/>
                </a:cxn>
                <a:cxn ang="0">
                  <a:pos x="474" y="546"/>
                </a:cxn>
                <a:cxn ang="0">
                  <a:pos x="474" y="510"/>
                </a:cxn>
                <a:cxn ang="0">
                  <a:pos x="450" y="456"/>
                </a:cxn>
                <a:cxn ang="0">
                  <a:pos x="444" y="426"/>
                </a:cxn>
                <a:cxn ang="0">
                  <a:pos x="444" y="396"/>
                </a:cxn>
                <a:cxn ang="0">
                  <a:pos x="480" y="372"/>
                </a:cxn>
                <a:cxn ang="0">
                  <a:pos x="516" y="342"/>
                </a:cxn>
                <a:cxn ang="0">
                  <a:pos x="552" y="306"/>
                </a:cxn>
                <a:cxn ang="0">
                  <a:pos x="570" y="288"/>
                </a:cxn>
                <a:cxn ang="0">
                  <a:pos x="576" y="270"/>
                </a:cxn>
                <a:cxn ang="0">
                  <a:pos x="576" y="252"/>
                </a:cxn>
                <a:cxn ang="0">
                  <a:pos x="570" y="234"/>
                </a:cxn>
                <a:cxn ang="0">
                  <a:pos x="564" y="222"/>
                </a:cxn>
                <a:cxn ang="0">
                  <a:pos x="540" y="198"/>
                </a:cxn>
                <a:cxn ang="0">
                  <a:pos x="498" y="144"/>
                </a:cxn>
                <a:cxn ang="0">
                  <a:pos x="462" y="102"/>
                </a:cxn>
                <a:cxn ang="0">
                  <a:pos x="390" y="48"/>
                </a:cxn>
                <a:cxn ang="0">
                  <a:pos x="330" y="0"/>
                </a:cxn>
                <a:cxn ang="0">
                  <a:pos x="294" y="0"/>
                </a:cxn>
                <a:cxn ang="0">
                  <a:pos x="198" y="6"/>
                </a:cxn>
                <a:cxn ang="0">
                  <a:pos x="120" y="18"/>
                </a:cxn>
                <a:cxn ang="0">
                  <a:pos x="114" y="30"/>
                </a:cxn>
                <a:cxn ang="0">
                  <a:pos x="6" y="66"/>
                </a:cxn>
                <a:cxn ang="0">
                  <a:pos x="0" y="90"/>
                </a:cxn>
                <a:cxn ang="0">
                  <a:pos x="42" y="156"/>
                </a:cxn>
                <a:cxn ang="0">
                  <a:pos x="78" y="228"/>
                </a:cxn>
                <a:cxn ang="0">
                  <a:pos x="132" y="324"/>
                </a:cxn>
              </a:cxnLst>
              <a:rect l="0" t="0" r="0" b="0"/>
              <a:pathLst>
                <a:path w="576" h="630">
                  <a:moveTo>
                    <a:pt x="132" y="324"/>
                  </a:moveTo>
                  <a:lnTo>
                    <a:pt x="168" y="360"/>
                  </a:lnTo>
                  <a:lnTo>
                    <a:pt x="204" y="402"/>
                  </a:lnTo>
                  <a:lnTo>
                    <a:pt x="222" y="444"/>
                  </a:lnTo>
                  <a:lnTo>
                    <a:pt x="240" y="492"/>
                  </a:lnTo>
                  <a:lnTo>
                    <a:pt x="246" y="546"/>
                  </a:lnTo>
                  <a:lnTo>
                    <a:pt x="246" y="582"/>
                  </a:lnTo>
                  <a:lnTo>
                    <a:pt x="240" y="630"/>
                  </a:lnTo>
                  <a:lnTo>
                    <a:pt x="270" y="624"/>
                  </a:lnTo>
                  <a:lnTo>
                    <a:pt x="348" y="612"/>
                  </a:lnTo>
                  <a:lnTo>
                    <a:pt x="420" y="606"/>
                  </a:lnTo>
                  <a:lnTo>
                    <a:pt x="468" y="600"/>
                  </a:lnTo>
                  <a:lnTo>
                    <a:pt x="474" y="576"/>
                  </a:lnTo>
                  <a:lnTo>
                    <a:pt x="474" y="546"/>
                  </a:lnTo>
                  <a:lnTo>
                    <a:pt x="474" y="510"/>
                  </a:lnTo>
                  <a:lnTo>
                    <a:pt x="450" y="456"/>
                  </a:lnTo>
                  <a:lnTo>
                    <a:pt x="444" y="426"/>
                  </a:lnTo>
                  <a:lnTo>
                    <a:pt x="444" y="396"/>
                  </a:lnTo>
                  <a:lnTo>
                    <a:pt x="480" y="372"/>
                  </a:lnTo>
                  <a:lnTo>
                    <a:pt x="516" y="342"/>
                  </a:lnTo>
                  <a:lnTo>
                    <a:pt x="552" y="306"/>
                  </a:lnTo>
                  <a:lnTo>
                    <a:pt x="570" y="288"/>
                  </a:lnTo>
                  <a:lnTo>
                    <a:pt x="576" y="270"/>
                  </a:lnTo>
                  <a:lnTo>
                    <a:pt x="576" y="252"/>
                  </a:lnTo>
                  <a:lnTo>
                    <a:pt x="570" y="234"/>
                  </a:lnTo>
                  <a:lnTo>
                    <a:pt x="564" y="222"/>
                  </a:lnTo>
                  <a:lnTo>
                    <a:pt x="540" y="198"/>
                  </a:lnTo>
                  <a:lnTo>
                    <a:pt x="498" y="144"/>
                  </a:lnTo>
                  <a:lnTo>
                    <a:pt x="462" y="102"/>
                  </a:lnTo>
                  <a:lnTo>
                    <a:pt x="390" y="48"/>
                  </a:lnTo>
                  <a:lnTo>
                    <a:pt x="330" y="0"/>
                  </a:lnTo>
                  <a:lnTo>
                    <a:pt x="294" y="0"/>
                  </a:lnTo>
                  <a:lnTo>
                    <a:pt x="198" y="6"/>
                  </a:lnTo>
                  <a:lnTo>
                    <a:pt x="120" y="18"/>
                  </a:lnTo>
                  <a:lnTo>
                    <a:pt x="114" y="3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42" y="156"/>
                  </a:lnTo>
                  <a:lnTo>
                    <a:pt x="78" y="228"/>
                  </a:lnTo>
                  <a:lnTo>
                    <a:pt x="132" y="324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0" name="未知"/>
            <p:cNvSpPr/>
            <p:nvPr/>
          </p:nvSpPr>
          <p:spPr>
            <a:xfrm>
              <a:off x="96" y="720"/>
              <a:ext cx="522" cy="726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36" y="48"/>
                </a:cxn>
                <a:cxn ang="0">
                  <a:pos x="18" y="66"/>
                </a:cxn>
                <a:cxn ang="0">
                  <a:pos x="12" y="84"/>
                </a:cxn>
                <a:cxn ang="0">
                  <a:pos x="6" y="114"/>
                </a:cxn>
                <a:cxn ang="0">
                  <a:pos x="6" y="150"/>
                </a:cxn>
                <a:cxn ang="0">
                  <a:pos x="6" y="168"/>
                </a:cxn>
                <a:cxn ang="0">
                  <a:pos x="0" y="198"/>
                </a:cxn>
                <a:cxn ang="0">
                  <a:pos x="0" y="228"/>
                </a:cxn>
                <a:cxn ang="0">
                  <a:pos x="0" y="258"/>
                </a:cxn>
                <a:cxn ang="0">
                  <a:pos x="18" y="300"/>
                </a:cxn>
                <a:cxn ang="0">
                  <a:pos x="42" y="336"/>
                </a:cxn>
                <a:cxn ang="0">
                  <a:pos x="66" y="372"/>
                </a:cxn>
                <a:cxn ang="0">
                  <a:pos x="78" y="384"/>
                </a:cxn>
                <a:cxn ang="0">
                  <a:pos x="102" y="396"/>
                </a:cxn>
                <a:cxn ang="0">
                  <a:pos x="108" y="468"/>
                </a:cxn>
                <a:cxn ang="0">
                  <a:pos x="102" y="510"/>
                </a:cxn>
                <a:cxn ang="0">
                  <a:pos x="84" y="540"/>
                </a:cxn>
                <a:cxn ang="0">
                  <a:pos x="72" y="564"/>
                </a:cxn>
                <a:cxn ang="0">
                  <a:pos x="60" y="588"/>
                </a:cxn>
                <a:cxn ang="0">
                  <a:pos x="72" y="588"/>
                </a:cxn>
                <a:cxn ang="0">
                  <a:pos x="84" y="588"/>
                </a:cxn>
                <a:cxn ang="0">
                  <a:pos x="72" y="618"/>
                </a:cxn>
                <a:cxn ang="0">
                  <a:pos x="54" y="654"/>
                </a:cxn>
                <a:cxn ang="0">
                  <a:pos x="42" y="702"/>
                </a:cxn>
                <a:cxn ang="0">
                  <a:pos x="66" y="708"/>
                </a:cxn>
                <a:cxn ang="0">
                  <a:pos x="102" y="702"/>
                </a:cxn>
                <a:cxn ang="0">
                  <a:pos x="144" y="696"/>
                </a:cxn>
                <a:cxn ang="0">
                  <a:pos x="186" y="684"/>
                </a:cxn>
                <a:cxn ang="0">
                  <a:pos x="228" y="678"/>
                </a:cxn>
                <a:cxn ang="0">
                  <a:pos x="258" y="672"/>
                </a:cxn>
                <a:cxn ang="0">
                  <a:pos x="282" y="678"/>
                </a:cxn>
                <a:cxn ang="0">
                  <a:pos x="354" y="708"/>
                </a:cxn>
                <a:cxn ang="0">
                  <a:pos x="390" y="726"/>
                </a:cxn>
                <a:cxn ang="0">
                  <a:pos x="408" y="696"/>
                </a:cxn>
                <a:cxn ang="0">
                  <a:pos x="438" y="654"/>
                </a:cxn>
                <a:cxn ang="0">
                  <a:pos x="480" y="624"/>
                </a:cxn>
                <a:cxn ang="0">
                  <a:pos x="510" y="594"/>
                </a:cxn>
                <a:cxn ang="0">
                  <a:pos x="522" y="588"/>
                </a:cxn>
                <a:cxn ang="0">
                  <a:pos x="522" y="576"/>
                </a:cxn>
                <a:cxn ang="0">
                  <a:pos x="504" y="522"/>
                </a:cxn>
                <a:cxn ang="0">
                  <a:pos x="492" y="468"/>
                </a:cxn>
                <a:cxn ang="0">
                  <a:pos x="492" y="438"/>
                </a:cxn>
                <a:cxn ang="0">
                  <a:pos x="462" y="336"/>
                </a:cxn>
                <a:cxn ang="0">
                  <a:pos x="438" y="258"/>
                </a:cxn>
                <a:cxn ang="0">
                  <a:pos x="420" y="162"/>
                </a:cxn>
                <a:cxn ang="0">
                  <a:pos x="414" y="114"/>
                </a:cxn>
                <a:cxn ang="0">
                  <a:pos x="414" y="90"/>
                </a:cxn>
                <a:cxn ang="0">
                  <a:pos x="84" y="0"/>
                </a:cxn>
              </a:cxnLst>
              <a:rect l="0" t="0" r="0" b="0"/>
              <a:pathLst>
                <a:path w="522" h="726">
                  <a:moveTo>
                    <a:pt x="84" y="0"/>
                  </a:moveTo>
                  <a:lnTo>
                    <a:pt x="36" y="48"/>
                  </a:lnTo>
                  <a:lnTo>
                    <a:pt x="18" y="66"/>
                  </a:lnTo>
                  <a:lnTo>
                    <a:pt x="12" y="84"/>
                  </a:lnTo>
                  <a:lnTo>
                    <a:pt x="6" y="114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0" y="198"/>
                  </a:lnTo>
                  <a:lnTo>
                    <a:pt x="0" y="228"/>
                  </a:lnTo>
                  <a:lnTo>
                    <a:pt x="0" y="258"/>
                  </a:lnTo>
                  <a:lnTo>
                    <a:pt x="18" y="300"/>
                  </a:lnTo>
                  <a:lnTo>
                    <a:pt x="42" y="336"/>
                  </a:lnTo>
                  <a:lnTo>
                    <a:pt x="66" y="372"/>
                  </a:lnTo>
                  <a:lnTo>
                    <a:pt x="78" y="384"/>
                  </a:lnTo>
                  <a:lnTo>
                    <a:pt x="102" y="396"/>
                  </a:lnTo>
                  <a:lnTo>
                    <a:pt x="108" y="468"/>
                  </a:lnTo>
                  <a:lnTo>
                    <a:pt x="102" y="510"/>
                  </a:lnTo>
                  <a:lnTo>
                    <a:pt x="84" y="540"/>
                  </a:lnTo>
                  <a:lnTo>
                    <a:pt x="72" y="564"/>
                  </a:lnTo>
                  <a:lnTo>
                    <a:pt x="60" y="588"/>
                  </a:lnTo>
                  <a:lnTo>
                    <a:pt x="72" y="588"/>
                  </a:lnTo>
                  <a:lnTo>
                    <a:pt x="84" y="588"/>
                  </a:lnTo>
                  <a:lnTo>
                    <a:pt x="72" y="618"/>
                  </a:lnTo>
                  <a:lnTo>
                    <a:pt x="54" y="654"/>
                  </a:lnTo>
                  <a:lnTo>
                    <a:pt x="42" y="702"/>
                  </a:lnTo>
                  <a:lnTo>
                    <a:pt x="66" y="708"/>
                  </a:lnTo>
                  <a:lnTo>
                    <a:pt x="102" y="702"/>
                  </a:lnTo>
                  <a:lnTo>
                    <a:pt x="144" y="696"/>
                  </a:lnTo>
                  <a:lnTo>
                    <a:pt x="186" y="684"/>
                  </a:lnTo>
                  <a:lnTo>
                    <a:pt x="228" y="678"/>
                  </a:lnTo>
                  <a:lnTo>
                    <a:pt x="258" y="672"/>
                  </a:lnTo>
                  <a:lnTo>
                    <a:pt x="282" y="678"/>
                  </a:lnTo>
                  <a:lnTo>
                    <a:pt x="354" y="708"/>
                  </a:lnTo>
                  <a:lnTo>
                    <a:pt x="390" y="726"/>
                  </a:lnTo>
                  <a:lnTo>
                    <a:pt x="408" y="696"/>
                  </a:lnTo>
                  <a:lnTo>
                    <a:pt x="438" y="654"/>
                  </a:lnTo>
                  <a:lnTo>
                    <a:pt x="480" y="624"/>
                  </a:lnTo>
                  <a:lnTo>
                    <a:pt x="510" y="594"/>
                  </a:lnTo>
                  <a:lnTo>
                    <a:pt x="522" y="588"/>
                  </a:lnTo>
                  <a:lnTo>
                    <a:pt x="522" y="576"/>
                  </a:lnTo>
                  <a:lnTo>
                    <a:pt x="504" y="522"/>
                  </a:lnTo>
                  <a:lnTo>
                    <a:pt x="492" y="468"/>
                  </a:lnTo>
                  <a:lnTo>
                    <a:pt x="492" y="438"/>
                  </a:lnTo>
                  <a:lnTo>
                    <a:pt x="462" y="336"/>
                  </a:lnTo>
                  <a:lnTo>
                    <a:pt x="438" y="258"/>
                  </a:lnTo>
                  <a:lnTo>
                    <a:pt x="420" y="162"/>
                  </a:lnTo>
                  <a:lnTo>
                    <a:pt x="414" y="114"/>
                  </a:lnTo>
                  <a:lnTo>
                    <a:pt x="414" y="9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875426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1" name="未知"/>
            <p:cNvSpPr/>
            <p:nvPr/>
          </p:nvSpPr>
          <p:spPr>
            <a:xfrm>
              <a:off x="96" y="720"/>
              <a:ext cx="522" cy="726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36" y="48"/>
                </a:cxn>
                <a:cxn ang="0">
                  <a:pos x="18" y="66"/>
                </a:cxn>
                <a:cxn ang="0">
                  <a:pos x="12" y="84"/>
                </a:cxn>
                <a:cxn ang="0">
                  <a:pos x="6" y="114"/>
                </a:cxn>
                <a:cxn ang="0">
                  <a:pos x="6" y="150"/>
                </a:cxn>
                <a:cxn ang="0">
                  <a:pos x="6" y="168"/>
                </a:cxn>
                <a:cxn ang="0">
                  <a:pos x="0" y="198"/>
                </a:cxn>
                <a:cxn ang="0">
                  <a:pos x="0" y="228"/>
                </a:cxn>
                <a:cxn ang="0">
                  <a:pos x="0" y="258"/>
                </a:cxn>
                <a:cxn ang="0">
                  <a:pos x="18" y="300"/>
                </a:cxn>
                <a:cxn ang="0">
                  <a:pos x="42" y="336"/>
                </a:cxn>
                <a:cxn ang="0">
                  <a:pos x="66" y="372"/>
                </a:cxn>
                <a:cxn ang="0">
                  <a:pos x="78" y="384"/>
                </a:cxn>
                <a:cxn ang="0">
                  <a:pos x="102" y="396"/>
                </a:cxn>
                <a:cxn ang="0">
                  <a:pos x="108" y="468"/>
                </a:cxn>
                <a:cxn ang="0">
                  <a:pos x="102" y="510"/>
                </a:cxn>
                <a:cxn ang="0">
                  <a:pos x="84" y="540"/>
                </a:cxn>
                <a:cxn ang="0">
                  <a:pos x="72" y="564"/>
                </a:cxn>
                <a:cxn ang="0">
                  <a:pos x="60" y="588"/>
                </a:cxn>
                <a:cxn ang="0">
                  <a:pos x="72" y="588"/>
                </a:cxn>
                <a:cxn ang="0">
                  <a:pos x="84" y="588"/>
                </a:cxn>
                <a:cxn ang="0">
                  <a:pos x="72" y="618"/>
                </a:cxn>
                <a:cxn ang="0">
                  <a:pos x="54" y="654"/>
                </a:cxn>
                <a:cxn ang="0">
                  <a:pos x="42" y="702"/>
                </a:cxn>
                <a:cxn ang="0">
                  <a:pos x="66" y="708"/>
                </a:cxn>
                <a:cxn ang="0">
                  <a:pos x="102" y="702"/>
                </a:cxn>
                <a:cxn ang="0">
                  <a:pos x="144" y="696"/>
                </a:cxn>
                <a:cxn ang="0">
                  <a:pos x="186" y="684"/>
                </a:cxn>
                <a:cxn ang="0">
                  <a:pos x="228" y="678"/>
                </a:cxn>
                <a:cxn ang="0">
                  <a:pos x="258" y="672"/>
                </a:cxn>
                <a:cxn ang="0">
                  <a:pos x="282" y="678"/>
                </a:cxn>
                <a:cxn ang="0">
                  <a:pos x="354" y="708"/>
                </a:cxn>
                <a:cxn ang="0">
                  <a:pos x="390" y="726"/>
                </a:cxn>
                <a:cxn ang="0">
                  <a:pos x="408" y="696"/>
                </a:cxn>
                <a:cxn ang="0">
                  <a:pos x="438" y="654"/>
                </a:cxn>
                <a:cxn ang="0">
                  <a:pos x="480" y="624"/>
                </a:cxn>
                <a:cxn ang="0">
                  <a:pos x="510" y="594"/>
                </a:cxn>
                <a:cxn ang="0">
                  <a:pos x="522" y="588"/>
                </a:cxn>
                <a:cxn ang="0">
                  <a:pos x="522" y="576"/>
                </a:cxn>
                <a:cxn ang="0">
                  <a:pos x="504" y="522"/>
                </a:cxn>
                <a:cxn ang="0">
                  <a:pos x="492" y="468"/>
                </a:cxn>
                <a:cxn ang="0">
                  <a:pos x="492" y="438"/>
                </a:cxn>
                <a:cxn ang="0">
                  <a:pos x="462" y="336"/>
                </a:cxn>
                <a:cxn ang="0">
                  <a:pos x="438" y="258"/>
                </a:cxn>
                <a:cxn ang="0">
                  <a:pos x="420" y="162"/>
                </a:cxn>
                <a:cxn ang="0">
                  <a:pos x="414" y="114"/>
                </a:cxn>
                <a:cxn ang="0">
                  <a:pos x="414" y="90"/>
                </a:cxn>
                <a:cxn ang="0">
                  <a:pos x="84" y="0"/>
                </a:cxn>
              </a:cxnLst>
              <a:rect l="0" t="0" r="0" b="0"/>
              <a:pathLst>
                <a:path w="522" h="726">
                  <a:moveTo>
                    <a:pt x="84" y="0"/>
                  </a:moveTo>
                  <a:lnTo>
                    <a:pt x="36" y="48"/>
                  </a:lnTo>
                  <a:lnTo>
                    <a:pt x="18" y="66"/>
                  </a:lnTo>
                  <a:lnTo>
                    <a:pt x="12" y="84"/>
                  </a:lnTo>
                  <a:lnTo>
                    <a:pt x="6" y="114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0" y="198"/>
                  </a:lnTo>
                  <a:lnTo>
                    <a:pt x="0" y="228"/>
                  </a:lnTo>
                  <a:lnTo>
                    <a:pt x="0" y="258"/>
                  </a:lnTo>
                  <a:lnTo>
                    <a:pt x="18" y="300"/>
                  </a:lnTo>
                  <a:lnTo>
                    <a:pt x="42" y="336"/>
                  </a:lnTo>
                  <a:lnTo>
                    <a:pt x="66" y="372"/>
                  </a:lnTo>
                  <a:lnTo>
                    <a:pt x="78" y="384"/>
                  </a:lnTo>
                  <a:lnTo>
                    <a:pt x="102" y="396"/>
                  </a:lnTo>
                  <a:lnTo>
                    <a:pt x="108" y="468"/>
                  </a:lnTo>
                  <a:lnTo>
                    <a:pt x="102" y="510"/>
                  </a:lnTo>
                  <a:lnTo>
                    <a:pt x="84" y="540"/>
                  </a:lnTo>
                  <a:lnTo>
                    <a:pt x="72" y="564"/>
                  </a:lnTo>
                  <a:lnTo>
                    <a:pt x="60" y="588"/>
                  </a:lnTo>
                  <a:lnTo>
                    <a:pt x="72" y="588"/>
                  </a:lnTo>
                  <a:lnTo>
                    <a:pt x="84" y="588"/>
                  </a:lnTo>
                  <a:lnTo>
                    <a:pt x="72" y="618"/>
                  </a:lnTo>
                  <a:lnTo>
                    <a:pt x="54" y="654"/>
                  </a:lnTo>
                  <a:lnTo>
                    <a:pt x="42" y="702"/>
                  </a:lnTo>
                  <a:lnTo>
                    <a:pt x="66" y="708"/>
                  </a:lnTo>
                  <a:lnTo>
                    <a:pt x="102" y="702"/>
                  </a:lnTo>
                  <a:lnTo>
                    <a:pt x="144" y="696"/>
                  </a:lnTo>
                  <a:lnTo>
                    <a:pt x="186" y="684"/>
                  </a:lnTo>
                  <a:lnTo>
                    <a:pt x="228" y="678"/>
                  </a:lnTo>
                  <a:lnTo>
                    <a:pt x="258" y="672"/>
                  </a:lnTo>
                  <a:lnTo>
                    <a:pt x="282" y="678"/>
                  </a:lnTo>
                  <a:lnTo>
                    <a:pt x="354" y="708"/>
                  </a:lnTo>
                  <a:lnTo>
                    <a:pt x="390" y="726"/>
                  </a:lnTo>
                  <a:lnTo>
                    <a:pt x="408" y="696"/>
                  </a:lnTo>
                  <a:lnTo>
                    <a:pt x="438" y="654"/>
                  </a:lnTo>
                  <a:lnTo>
                    <a:pt x="480" y="624"/>
                  </a:lnTo>
                  <a:lnTo>
                    <a:pt x="510" y="594"/>
                  </a:lnTo>
                  <a:lnTo>
                    <a:pt x="522" y="588"/>
                  </a:lnTo>
                  <a:lnTo>
                    <a:pt x="522" y="576"/>
                  </a:lnTo>
                  <a:lnTo>
                    <a:pt x="504" y="522"/>
                  </a:lnTo>
                  <a:lnTo>
                    <a:pt x="492" y="468"/>
                  </a:lnTo>
                  <a:lnTo>
                    <a:pt x="492" y="438"/>
                  </a:lnTo>
                  <a:lnTo>
                    <a:pt x="462" y="336"/>
                  </a:lnTo>
                  <a:lnTo>
                    <a:pt x="438" y="258"/>
                  </a:lnTo>
                  <a:lnTo>
                    <a:pt x="420" y="162"/>
                  </a:lnTo>
                  <a:lnTo>
                    <a:pt x="414" y="114"/>
                  </a:lnTo>
                  <a:lnTo>
                    <a:pt x="414" y="90"/>
                  </a:lnTo>
                  <a:lnTo>
                    <a:pt x="84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2" name="未知"/>
            <p:cNvSpPr/>
            <p:nvPr/>
          </p:nvSpPr>
          <p:spPr>
            <a:xfrm>
              <a:off x="0" y="54"/>
              <a:ext cx="1056" cy="822"/>
            </a:xfrm>
            <a:custGeom>
              <a:avLst/>
              <a:gdLst/>
              <a:ahLst/>
              <a:cxnLst>
                <a:cxn ang="0">
                  <a:pos x="960" y="762"/>
                </a:cxn>
                <a:cxn ang="0">
                  <a:pos x="1014" y="672"/>
                </a:cxn>
                <a:cxn ang="0">
                  <a:pos x="1032" y="648"/>
                </a:cxn>
                <a:cxn ang="0">
                  <a:pos x="1044" y="624"/>
                </a:cxn>
                <a:cxn ang="0">
                  <a:pos x="1050" y="594"/>
                </a:cxn>
                <a:cxn ang="0">
                  <a:pos x="1056" y="564"/>
                </a:cxn>
                <a:cxn ang="0">
                  <a:pos x="1056" y="540"/>
                </a:cxn>
                <a:cxn ang="0">
                  <a:pos x="1050" y="510"/>
                </a:cxn>
                <a:cxn ang="0">
                  <a:pos x="1038" y="486"/>
                </a:cxn>
                <a:cxn ang="0">
                  <a:pos x="1026" y="462"/>
                </a:cxn>
                <a:cxn ang="0">
                  <a:pos x="1008" y="438"/>
                </a:cxn>
                <a:cxn ang="0">
                  <a:pos x="984" y="420"/>
                </a:cxn>
                <a:cxn ang="0">
                  <a:pos x="960" y="408"/>
                </a:cxn>
                <a:cxn ang="0">
                  <a:pos x="876" y="324"/>
                </a:cxn>
                <a:cxn ang="0">
                  <a:pos x="882" y="138"/>
                </a:cxn>
                <a:cxn ang="0">
                  <a:pos x="858" y="108"/>
                </a:cxn>
                <a:cxn ang="0">
                  <a:pos x="834" y="84"/>
                </a:cxn>
                <a:cxn ang="0">
                  <a:pos x="804" y="60"/>
                </a:cxn>
                <a:cxn ang="0">
                  <a:pos x="774" y="42"/>
                </a:cxn>
                <a:cxn ang="0">
                  <a:pos x="750" y="30"/>
                </a:cxn>
                <a:cxn ang="0">
                  <a:pos x="594" y="0"/>
                </a:cxn>
                <a:cxn ang="0">
                  <a:pos x="354" y="48"/>
                </a:cxn>
                <a:cxn ang="0">
                  <a:pos x="162" y="204"/>
                </a:cxn>
                <a:cxn ang="0">
                  <a:pos x="150" y="204"/>
                </a:cxn>
                <a:cxn ang="0">
                  <a:pos x="132" y="204"/>
                </a:cxn>
                <a:cxn ang="0">
                  <a:pos x="120" y="210"/>
                </a:cxn>
                <a:cxn ang="0">
                  <a:pos x="108" y="216"/>
                </a:cxn>
                <a:cxn ang="0">
                  <a:pos x="102" y="228"/>
                </a:cxn>
                <a:cxn ang="0">
                  <a:pos x="96" y="240"/>
                </a:cxn>
                <a:cxn ang="0">
                  <a:pos x="96" y="258"/>
                </a:cxn>
                <a:cxn ang="0">
                  <a:pos x="102" y="270"/>
                </a:cxn>
                <a:cxn ang="0">
                  <a:pos x="108" y="282"/>
                </a:cxn>
                <a:cxn ang="0">
                  <a:pos x="102" y="294"/>
                </a:cxn>
                <a:cxn ang="0">
                  <a:pos x="78" y="318"/>
                </a:cxn>
                <a:cxn ang="0">
                  <a:pos x="54" y="342"/>
                </a:cxn>
                <a:cxn ang="0">
                  <a:pos x="36" y="372"/>
                </a:cxn>
                <a:cxn ang="0">
                  <a:pos x="18" y="396"/>
                </a:cxn>
                <a:cxn ang="0">
                  <a:pos x="12" y="432"/>
                </a:cxn>
                <a:cxn ang="0">
                  <a:pos x="6" y="462"/>
                </a:cxn>
                <a:cxn ang="0">
                  <a:pos x="0" y="498"/>
                </a:cxn>
                <a:cxn ang="0">
                  <a:pos x="6" y="528"/>
                </a:cxn>
                <a:cxn ang="0">
                  <a:pos x="12" y="564"/>
                </a:cxn>
                <a:cxn ang="0">
                  <a:pos x="24" y="594"/>
                </a:cxn>
                <a:cxn ang="0">
                  <a:pos x="54" y="630"/>
                </a:cxn>
                <a:cxn ang="0">
                  <a:pos x="102" y="672"/>
                </a:cxn>
                <a:cxn ang="0">
                  <a:pos x="150" y="702"/>
                </a:cxn>
                <a:cxn ang="0">
                  <a:pos x="198" y="726"/>
                </a:cxn>
                <a:cxn ang="0">
                  <a:pos x="246" y="750"/>
                </a:cxn>
                <a:cxn ang="0">
                  <a:pos x="294" y="768"/>
                </a:cxn>
                <a:cxn ang="0">
                  <a:pos x="348" y="780"/>
                </a:cxn>
                <a:cxn ang="0">
                  <a:pos x="402" y="792"/>
                </a:cxn>
                <a:cxn ang="0">
                  <a:pos x="456" y="792"/>
                </a:cxn>
                <a:cxn ang="0">
                  <a:pos x="510" y="792"/>
                </a:cxn>
                <a:cxn ang="0">
                  <a:pos x="564" y="786"/>
                </a:cxn>
                <a:cxn ang="0">
                  <a:pos x="684" y="822"/>
                </a:cxn>
              </a:cxnLst>
              <a:rect l="0" t="0" r="0" b="0"/>
              <a:pathLst>
                <a:path w="1056" h="822">
                  <a:moveTo>
                    <a:pt x="684" y="822"/>
                  </a:moveTo>
                  <a:lnTo>
                    <a:pt x="960" y="762"/>
                  </a:lnTo>
                  <a:lnTo>
                    <a:pt x="1002" y="678"/>
                  </a:lnTo>
                  <a:lnTo>
                    <a:pt x="1014" y="672"/>
                  </a:lnTo>
                  <a:lnTo>
                    <a:pt x="1020" y="660"/>
                  </a:lnTo>
                  <a:lnTo>
                    <a:pt x="1032" y="648"/>
                  </a:lnTo>
                  <a:lnTo>
                    <a:pt x="1038" y="636"/>
                  </a:lnTo>
                  <a:lnTo>
                    <a:pt x="1044" y="624"/>
                  </a:lnTo>
                  <a:lnTo>
                    <a:pt x="1050" y="606"/>
                  </a:lnTo>
                  <a:lnTo>
                    <a:pt x="1050" y="594"/>
                  </a:lnTo>
                  <a:lnTo>
                    <a:pt x="1056" y="582"/>
                  </a:lnTo>
                  <a:lnTo>
                    <a:pt x="1056" y="564"/>
                  </a:lnTo>
                  <a:lnTo>
                    <a:pt x="1056" y="552"/>
                  </a:lnTo>
                  <a:lnTo>
                    <a:pt x="1056" y="540"/>
                  </a:lnTo>
                  <a:lnTo>
                    <a:pt x="1050" y="522"/>
                  </a:lnTo>
                  <a:lnTo>
                    <a:pt x="1050" y="510"/>
                  </a:lnTo>
                  <a:lnTo>
                    <a:pt x="1044" y="498"/>
                  </a:lnTo>
                  <a:lnTo>
                    <a:pt x="1038" y="486"/>
                  </a:lnTo>
                  <a:lnTo>
                    <a:pt x="1032" y="474"/>
                  </a:lnTo>
                  <a:lnTo>
                    <a:pt x="1026" y="462"/>
                  </a:lnTo>
                  <a:lnTo>
                    <a:pt x="1014" y="450"/>
                  </a:lnTo>
                  <a:lnTo>
                    <a:pt x="1008" y="438"/>
                  </a:lnTo>
                  <a:lnTo>
                    <a:pt x="996" y="432"/>
                  </a:lnTo>
                  <a:lnTo>
                    <a:pt x="984" y="420"/>
                  </a:lnTo>
                  <a:lnTo>
                    <a:pt x="972" y="414"/>
                  </a:lnTo>
                  <a:lnTo>
                    <a:pt x="960" y="408"/>
                  </a:lnTo>
                  <a:lnTo>
                    <a:pt x="954" y="402"/>
                  </a:lnTo>
                  <a:lnTo>
                    <a:pt x="876" y="324"/>
                  </a:lnTo>
                  <a:lnTo>
                    <a:pt x="876" y="240"/>
                  </a:lnTo>
                  <a:lnTo>
                    <a:pt x="882" y="138"/>
                  </a:lnTo>
                  <a:lnTo>
                    <a:pt x="870" y="126"/>
                  </a:lnTo>
                  <a:lnTo>
                    <a:pt x="858" y="108"/>
                  </a:lnTo>
                  <a:lnTo>
                    <a:pt x="846" y="96"/>
                  </a:lnTo>
                  <a:lnTo>
                    <a:pt x="834" y="84"/>
                  </a:lnTo>
                  <a:lnTo>
                    <a:pt x="822" y="72"/>
                  </a:lnTo>
                  <a:lnTo>
                    <a:pt x="804" y="60"/>
                  </a:lnTo>
                  <a:lnTo>
                    <a:pt x="792" y="48"/>
                  </a:lnTo>
                  <a:lnTo>
                    <a:pt x="774" y="42"/>
                  </a:lnTo>
                  <a:lnTo>
                    <a:pt x="756" y="36"/>
                  </a:lnTo>
                  <a:lnTo>
                    <a:pt x="750" y="30"/>
                  </a:lnTo>
                  <a:lnTo>
                    <a:pt x="762" y="18"/>
                  </a:lnTo>
                  <a:lnTo>
                    <a:pt x="594" y="0"/>
                  </a:lnTo>
                  <a:lnTo>
                    <a:pt x="462" y="12"/>
                  </a:lnTo>
                  <a:lnTo>
                    <a:pt x="354" y="48"/>
                  </a:lnTo>
                  <a:lnTo>
                    <a:pt x="264" y="132"/>
                  </a:lnTo>
                  <a:lnTo>
                    <a:pt x="162" y="204"/>
                  </a:lnTo>
                  <a:lnTo>
                    <a:pt x="156" y="204"/>
                  </a:lnTo>
                  <a:lnTo>
                    <a:pt x="150" y="204"/>
                  </a:lnTo>
                  <a:lnTo>
                    <a:pt x="144" y="204"/>
                  </a:lnTo>
                  <a:lnTo>
                    <a:pt x="132" y="204"/>
                  </a:lnTo>
                  <a:lnTo>
                    <a:pt x="126" y="204"/>
                  </a:lnTo>
                  <a:lnTo>
                    <a:pt x="120" y="210"/>
                  </a:lnTo>
                  <a:lnTo>
                    <a:pt x="114" y="210"/>
                  </a:lnTo>
                  <a:lnTo>
                    <a:pt x="108" y="216"/>
                  </a:lnTo>
                  <a:lnTo>
                    <a:pt x="102" y="222"/>
                  </a:lnTo>
                  <a:lnTo>
                    <a:pt x="102" y="228"/>
                  </a:lnTo>
                  <a:lnTo>
                    <a:pt x="96" y="234"/>
                  </a:lnTo>
                  <a:lnTo>
                    <a:pt x="96" y="240"/>
                  </a:lnTo>
                  <a:lnTo>
                    <a:pt x="96" y="252"/>
                  </a:lnTo>
                  <a:lnTo>
                    <a:pt x="96" y="258"/>
                  </a:lnTo>
                  <a:lnTo>
                    <a:pt x="96" y="264"/>
                  </a:lnTo>
                  <a:lnTo>
                    <a:pt x="102" y="270"/>
                  </a:lnTo>
                  <a:lnTo>
                    <a:pt x="108" y="276"/>
                  </a:lnTo>
                  <a:lnTo>
                    <a:pt x="108" y="282"/>
                  </a:lnTo>
                  <a:lnTo>
                    <a:pt x="114" y="288"/>
                  </a:lnTo>
                  <a:lnTo>
                    <a:pt x="102" y="294"/>
                  </a:lnTo>
                  <a:lnTo>
                    <a:pt x="90" y="306"/>
                  </a:lnTo>
                  <a:lnTo>
                    <a:pt x="78" y="318"/>
                  </a:lnTo>
                  <a:lnTo>
                    <a:pt x="66" y="330"/>
                  </a:lnTo>
                  <a:lnTo>
                    <a:pt x="54" y="342"/>
                  </a:lnTo>
                  <a:lnTo>
                    <a:pt x="42" y="354"/>
                  </a:lnTo>
                  <a:lnTo>
                    <a:pt x="36" y="372"/>
                  </a:lnTo>
                  <a:lnTo>
                    <a:pt x="30" y="384"/>
                  </a:lnTo>
                  <a:lnTo>
                    <a:pt x="18" y="396"/>
                  </a:lnTo>
                  <a:lnTo>
                    <a:pt x="12" y="414"/>
                  </a:lnTo>
                  <a:lnTo>
                    <a:pt x="12" y="432"/>
                  </a:lnTo>
                  <a:lnTo>
                    <a:pt x="6" y="444"/>
                  </a:lnTo>
                  <a:lnTo>
                    <a:pt x="6" y="462"/>
                  </a:lnTo>
                  <a:lnTo>
                    <a:pt x="0" y="480"/>
                  </a:lnTo>
                  <a:lnTo>
                    <a:pt x="0" y="498"/>
                  </a:lnTo>
                  <a:lnTo>
                    <a:pt x="6" y="510"/>
                  </a:lnTo>
                  <a:lnTo>
                    <a:pt x="6" y="528"/>
                  </a:lnTo>
                  <a:lnTo>
                    <a:pt x="6" y="546"/>
                  </a:lnTo>
                  <a:lnTo>
                    <a:pt x="12" y="564"/>
                  </a:lnTo>
                  <a:lnTo>
                    <a:pt x="18" y="576"/>
                  </a:lnTo>
                  <a:lnTo>
                    <a:pt x="24" y="594"/>
                  </a:lnTo>
                  <a:lnTo>
                    <a:pt x="36" y="606"/>
                  </a:lnTo>
                  <a:lnTo>
                    <a:pt x="54" y="630"/>
                  </a:lnTo>
                  <a:lnTo>
                    <a:pt x="84" y="654"/>
                  </a:lnTo>
                  <a:lnTo>
                    <a:pt x="102" y="672"/>
                  </a:lnTo>
                  <a:lnTo>
                    <a:pt x="126" y="690"/>
                  </a:lnTo>
                  <a:lnTo>
                    <a:pt x="150" y="702"/>
                  </a:lnTo>
                  <a:lnTo>
                    <a:pt x="174" y="714"/>
                  </a:lnTo>
                  <a:lnTo>
                    <a:pt x="198" y="726"/>
                  </a:lnTo>
                  <a:lnTo>
                    <a:pt x="222" y="738"/>
                  </a:lnTo>
                  <a:lnTo>
                    <a:pt x="246" y="750"/>
                  </a:lnTo>
                  <a:lnTo>
                    <a:pt x="270" y="762"/>
                  </a:lnTo>
                  <a:lnTo>
                    <a:pt x="294" y="768"/>
                  </a:lnTo>
                  <a:lnTo>
                    <a:pt x="324" y="774"/>
                  </a:lnTo>
                  <a:lnTo>
                    <a:pt x="348" y="780"/>
                  </a:lnTo>
                  <a:lnTo>
                    <a:pt x="378" y="786"/>
                  </a:lnTo>
                  <a:lnTo>
                    <a:pt x="402" y="792"/>
                  </a:lnTo>
                  <a:lnTo>
                    <a:pt x="426" y="792"/>
                  </a:lnTo>
                  <a:lnTo>
                    <a:pt x="456" y="792"/>
                  </a:lnTo>
                  <a:lnTo>
                    <a:pt x="480" y="792"/>
                  </a:lnTo>
                  <a:lnTo>
                    <a:pt x="510" y="792"/>
                  </a:lnTo>
                  <a:lnTo>
                    <a:pt x="534" y="792"/>
                  </a:lnTo>
                  <a:lnTo>
                    <a:pt x="564" y="786"/>
                  </a:lnTo>
                  <a:lnTo>
                    <a:pt x="570" y="786"/>
                  </a:lnTo>
                  <a:lnTo>
                    <a:pt x="684" y="822"/>
                  </a:lnTo>
                  <a:close/>
                </a:path>
              </a:pathLst>
            </a:custGeom>
            <a:solidFill>
              <a:srgbClr val="FF997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3" name="未知"/>
            <p:cNvSpPr/>
            <p:nvPr/>
          </p:nvSpPr>
          <p:spPr>
            <a:xfrm>
              <a:off x="0" y="54"/>
              <a:ext cx="1056" cy="822"/>
            </a:xfrm>
            <a:custGeom>
              <a:avLst/>
              <a:gdLst/>
              <a:ahLst/>
              <a:cxnLst>
                <a:cxn ang="0">
                  <a:pos x="960" y="762"/>
                </a:cxn>
                <a:cxn ang="0">
                  <a:pos x="1014" y="672"/>
                </a:cxn>
                <a:cxn ang="0">
                  <a:pos x="1032" y="648"/>
                </a:cxn>
                <a:cxn ang="0">
                  <a:pos x="1044" y="624"/>
                </a:cxn>
                <a:cxn ang="0">
                  <a:pos x="1050" y="594"/>
                </a:cxn>
                <a:cxn ang="0">
                  <a:pos x="1056" y="564"/>
                </a:cxn>
                <a:cxn ang="0">
                  <a:pos x="1056" y="540"/>
                </a:cxn>
                <a:cxn ang="0">
                  <a:pos x="1050" y="510"/>
                </a:cxn>
                <a:cxn ang="0">
                  <a:pos x="1038" y="486"/>
                </a:cxn>
                <a:cxn ang="0">
                  <a:pos x="1026" y="462"/>
                </a:cxn>
                <a:cxn ang="0">
                  <a:pos x="1008" y="438"/>
                </a:cxn>
                <a:cxn ang="0">
                  <a:pos x="984" y="420"/>
                </a:cxn>
                <a:cxn ang="0">
                  <a:pos x="960" y="408"/>
                </a:cxn>
                <a:cxn ang="0">
                  <a:pos x="876" y="324"/>
                </a:cxn>
                <a:cxn ang="0">
                  <a:pos x="882" y="138"/>
                </a:cxn>
                <a:cxn ang="0">
                  <a:pos x="858" y="108"/>
                </a:cxn>
                <a:cxn ang="0">
                  <a:pos x="834" y="84"/>
                </a:cxn>
                <a:cxn ang="0">
                  <a:pos x="804" y="60"/>
                </a:cxn>
                <a:cxn ang="0">
                  <a:pos x="774" y="42"/>
                </a:cxn>
                <a:cxn ang="0">
                  <a:pos x="750" y="30"/>
                </a:cxn>
                <a:cxn ang="0">
                  <a:pos x="594" y="0"/>
                </a:cxn>
                <a:cxn ang="0">
                  <a:pos x="354" y="48"/>
                </a:cxn>
                <a:cxn ang="0">
                  <a:pos x="162" y="204"/>
                </a:cxn>
                <a:cxn ang="0">
                  <a:pos x="150" y="204"/>
                </a:cxn>
                <a:cxn ang="0">
                  <a:pos x="132" y="204"/>
                </a:cxn>
                <a:cxn ang="0">
                  <a:pos x="120" y="210"/>
                </a:cxn>
                <a:cxn ang="0">
                  <a:pos x="108" y="216"/>
                </a:cxn>
                <a:cxn ang="0">
                  <a:pos x="102" y="228"/>
                </a:cxn>
                <a:cxn ang="0">
                  <a:pos x="96" y="240"/>
                </a:cxn>
                <a:cxn ang="0">
                  <a:pos x="96" y="258"/>
                </a:cxn>
                <a:cxn ang="0">
                  <a:pos x="102" y="270"/>
                </a:cxn>
                <a:cxn ang="0">
                  <a:pos x="108" y="282"/>
                </a:cxn>
                <a:cxn ang="0">
                  <a:pos x="102" y="294"/>
                </a:cxn>
                <a:cxn ang="0">
                  <a:pos x="78" y="318"/>
                </a:cxn>
                <a:cxn ang="0">
                  <a:pos x="54" y="342"/>
                </a:cxn>
                <a:cxn ang="0">
                  <a:pos x="36" y="372"/>
                </a:cxn>
                <a:cxn ang="0">
                  <a:pos x="18" y="396"/>
                </a:cxn>
                <a:cxn ang="0">
                  <a:pos x="12" y="432"/>
                </a:cxn>
                <a:cxn ang="0">
                  <a:pos x="6" y="462"/>
                </a:cxn>
                <a:cxn ang="0">
                  <a:pos x="0" y="498"/>
                </a:cxn>
                <a:cxn ang="0">
                  <a:pos x="6" y="528"/>
                </a:cxn>
                <a:cxn ang="0">
                  <a:pos x="12" y="564"/>
                </a:cxn>
                <a:cxn ang="0">
                  <a:pos x="24" y="594"/>
                </a:cxn>
                <a:cxn ang="0">
                  <a:pos x="54" y="630"/>
                </a:cxn>
                <a:cxn ang="0">
                  <a:pos x="102" y="672"/>
                </a:cxn>
                <a:cxn ang="0">
                  <a:pos x="150" y="702"/>
                </a:cxn>
                <a:cxn ang="0">
                  <a:pos x="198" y="726"/>
                </a:cxn>
                <a:cxn ang="0">
                  <a:pos x="246" y="750"/>
                </a:cxn>
                <a:cxn ang="0">
                  <a:pos x="294" y="768"/>
                </a:cxn>
                <a:cxn ang="0">
                  <a:pos x="348" y="780"/>
                </a:cxn>
                <a:cxn ang="0">
                  <a:pos x="402" y="792"/>
                </a:cxn>
                <a:cxn ang="0">
                  <a:pos x="456" y="792"/>
                </a:cxn>
                <a:cxn ang="0">
                  <a:pos x="510" y="792"/>
                </a:cxn>
                <a:cxn ang="0">
                  <a:pos x="564" y="786"/>
                </a:cxn>
                <a:cxn ang="0">
                  <a:pos x="684" y="822"/>
                </a:cxn>
              </a:cxnLst>
              <a:rect l="0" t="0" r="0" b="0"/>
              <a:pathLst>
                <a:path w="1056" h="822">
                  <a:moveTo>
                    <a:pt x="684" y="822"/>
                  </a:moveTo>
                  <a:lnTo>
                    <a:pt x="960" y="762"/>
                  </a:lnTo>
                  <a:lnTo>
                    <a:pt x="1002" y="678"/>
                  </a:lnTo>
                  <a:lnTo>
                    <a:pt x="1014" y="672"/>
                  </a:lnTo>
                  <a:lnTo>
                    <a:pt x="1020" y="660"/>
                  </a:lnTo>
                  <a:lnTo>
                    <a:pt x="1032" y="648"/>
                  </a:lnTo>
                  <a:lnTo>
                    <a:pt x="1038" y="636"/>
                  </a:lnTo>
                  <a:lnTo>
                    <a:pt x="1044" y="624"/>
                  </a:lnTo>
                  <a:lnTo>
                    <a:pt x="1050" y="606"/>
                  </a:lnTo>
                  <a:lnTo>
                    <a:pt x="1050" y="594"/>
                  </a:lnTo>
                  <a:lnTo>
                    <a:pt x="1056" y="582"/>
                  </a:lnTo>
                  <a:lnTo>
                    <a:pt x="1056" y="564"/>
                  </a:lnTo>
                  <a:lnTo>
                    <a:pt x="1056" y="552"/>
                  </a:lnTo>
                  <a:lnTo>
                    <a:pt x="1056" y="540"/>
                  </a:lnTo>
                  <a:lnTo>
                    <a:pt x="1050" y="522"/>
                  </a:lnTo>
                  <a:lnTo>
                    <a:pt x="1050" y="510"/>
                  </a:lnTo>
                  <a:lnTo>
                    <a:pt x="1044" y="498"/>
                  </a:lnTo>
                  <a:lnTo>
                    <a:pt x="1038" y="486"/>
                  </a:lnTo>
                  <a:lnTo>
                    <a:pt x="1032" y="474"/>
                  </a:lnTo>
                  <a:lnTo>
                    <a:pt x="1026" y="462"/>
                  </a:lnTo>
                  <a:lnTo>
                    <a:pt x="1014" y="450"/>
                  </a:lnTo>
                  <a:lnTo>
                    <a:pt x="1008" y="438"/>
                  </a:lnTo>
                  <a:lnTo>
                    <a:pt x="996" y="432"/>
                  </a:lnTo>
                  <a:lnTo>
                    <a:pt x="984" y="420"/>
                  </a:lnTo>
                  <a:lnTo>
                    <a:pt x="972" y="414"/>
                  </a:lnTo>
                  <a:lnTo>
                    <a:pt x="960" y="408"/>
                  </a:lnTo>
                  <a:lnTo>
                    <a:pt x="954" y="402"/>
                  </a:lnTo>
                  <a:lnTo>
                    <a:pt x="876" y="324"/>
                  </a:lnTo>
                  <a:lnTo>
                    <a:pt x="876" y="240"/>
                  </a:lnTo>
                  <a:lnTo>
                    <a:pt x="882" y="138"/>
                  </a:lnTo>
                  <a:lnTo>
                    <a:pt x="870" y="126"/>
                  </a:lnTo>
                  <a:lnTo>
                    <a:pt x="858" y="108"/>
                  </a:lnTo>
                  <a:lnTo>
                    <a:pt x="846" y="96"/>
                  </a:lnTo>
                  <a:lnTo>
                    <a:pt x="834" y="84"/>
                  </a:lnTo>
                  <a:lnTo>
                    <a:pt x="822" y="72"/>
                  </a:lnTo>
                  <a:lnTo>
                    <a:pt x="804" y="60"/>
                  </a:lnTo>
                  <a:lnTo>
                    <a:pt x="792" y="48"/>
                  </a:lnTo>
                  <a:lnTo>
                    <a:pt x="774" y="42"/>
                  </a:lnTo>
                  <a:lnTo>
                    <a:pt x="756" y="36"/>
                  </a:lnTo>
                  <a:lnTo>
                    <a:pt x="750" y="30"/>
                  </a:lnTo>
                  <a:lnTo>
                    <a:pt x="762" y="18"/>
                  </a:lnTo>
                  <a:lnTo>
                    <a:pt x="594" y="0"/>
                  </a:lnTo>
                  <a:lnTo>
                    <a:pt x="462" y="12"/>
                  </a:lnTo>
                  <a:lnTo>
                    <a:pt x="354" y="48"/>
                  </a:lnTo>
                  <a:lnTo>
                    <a:pt x="264" y="132"/>
                  </a:lnTo>
                  <a:lnTo>
                    <a:pt x="162" y="204"/>
                  </a:lnTo>
                  <a:lnTo>
                    <a:pt x="156" y="204"/>
                  </a:lnTo>
                  <a:lnTo>
                    <a:pt x="150" y="204"/>
                  </a:lnTo>
                  <a:lnTo>
                    <a:pt x="144" y="204"/>
                  </a:lnTo>
                  <a:lnTo>
                    <a:pt x="132" y="204"/>
                  </a:lnTo>
                  <a:lnTo>
                    <a:pt x="126" y="204"/>
                  </a:lnTo>
                  <a:lnTo>
                    <a:pt x="120" y="210"/>
                  </a:lnTo>
                  <a:lnTo>
                    <a:pt x="114" y="210"/>
                  </a:lnTo>
                  <a:lnTo>
                    <a:pt x="108" y="216"/>
                  </a:lnTo>
                  <a:lnTo>
                    <a:pt x="102" y="222"/>
                  </a:lnTo>
                  <a:lnTo>
                    <a:pt x="102" y="228"/>
                  </a:lnTo>
                  <a:lnTo>
                    <a:pt x="96" y="234"/>
                  </a:lnTo>
                  <a:lnTo>
                    <a:pt x="96" y="240"/>
                  </a:lnTo>
                  <a:lnTo>
                    <a:pt x="96" y="252"/>
                  </a:lnTo>
                  <a:lnTo>
                    <a:pt x="96" y="258"/>
                  </a:lnTo>
                  <a:lnTo>
                    <a:pt x="96" y="264"/>
                  </a:lnTo>
                  <a:lnTo>
                    <a:pt x="102" y="270"/>
                  </a:lnTo>
                  <a:lnTo>
                    <a:pt x="108" y="276"/>
                  </a:lnTo>
                  <a:lnTo>
                    <a:pt x="108" y="282"/>
                  </a:lnTo>
                  <a:lnTo>
                    <a:pt x="114" y="288"/>
                  </a:lnTo>
                  <a:lnTo>
                    <a:pt x="102" y="294"/>
                  </a:lnTo>
                  <a:lnTo>
                    <a:pt x="90" y="306"/>
                  </a:lnTo>
                  <a:lnTo>
                    <a:pt x="78" y="318"/>
                  </a:lnTo>
                  <a:lnTo>
                    <a:pt x="66" y="330"/>
                  </a:lnTo>
                  <a:lnTo>
                    <a:pt x="54" y="342"/>
                  </a:lnTo>
                  <a:lnTo>
                    <a:pt x="42" y="354"/>
                  </a:lnTo>
                  <a:lnTo>
                    <a:pt x="36" y="372"/>
                  </a:lnTo>
                  <a:lnTo>
                    <a:pt x="30" y="384"/>
                  </a:lnTo>
                  <a:lnTo>
                    <a:pt x="18" y="396"/>
                  </a:lnTo>
                  <a:lnTo>
                    <a:pt x="12" y="414"/>
                  </a:lnTo>
                  <a:lnTo>
                    <a:pt x="12" y="432"/>
                  </a:lnTo>
                  <a:lnTo>
                    <a:pt x="6" y="444"/>
                  </a:lnTo>
                  <a:lnTo>
                    <a:pt x="6" y="462"/>
                  </a:lnTo>
                  <a:lnTo>
                    <a:pt x="0" y="480"/>
                  </a:lnTo>
                  <a:lnTo>
                    <a:pt x="0" y="498"/>
                  </a:lnTo>
                  <a:lnTo>
                    <a:pt x="6" y="510"/>
                  </a:lnTo>
                  <a:lnTo>
                    <a:pt x="6" y="528"/>
                  </a:lnTo>
                  <a:lnTo>
                    <a:pt x="6" y="546"/>
                  </a:lnTo>
                  <a:lnTo>
                    <a:pt x="12" y="564"/>
                  </a:lnTo>
                  <a:lnTo>
                    <a:pt x="18" y="576"/>
                  </a:lnTo>
                  <a:lnTo>
                    <a:pt x="24" y="594"/>
                  </a:lnTo>
                  <a:lnTo>
                    <a:pt x="36" y="606"/>
                  </a:lnTo>
                  <a:lnTo>
                    <a:pt x="54" y="630"/>
                  </a:lnTo>
                  <a:lnTo>
                    <a:pt x="84" y="654"/>
                  </a:lnTo>
                  <a:lnTo>
                    <a:pt x="102" y="672"/>
                  </a:lnTo>
                  <a:lnTo>
                    <a:pt x="126" y="690"/>
                  </a:lnTo>
                  <a:lnTo>
                    <a:pt x="150" y="702"/>
                  </a:lnTo>
                  <a:lnTo>
                    <a:pt x="174" y="714"/>
                  </a:lnTo>
                  <a:lnTo>
                    <a:pt x="198" y="726"/>
                  </a:lnTo>
                  <a:lnTo>
                    <a:pt x="222" y="738"/>
                  </a:lnTo>
                  <a:lnTo>
                    <a:pt x="246" y="750"/>
                  </a:lnTo>
                  <a:lnTo>
                    <a:pt x="270" y="762"/>
                  </a:lnTo>
                  <a:lnTo>
                    <a:pt x="294" y="768"/>
                  </a:lnTo>
                  <a:lnTo>
                    <a:pt x="324" y="774"/>
                  </a:lnTo>
                  <a:lnTo>
                    <a:pt x="348" y="780"/>
                  </a:lnTo>
                  <a:lnTo>
                    <a:pt x="378" y="786"/>
                  </a:lnTo>
                  <a:lnTo>
                    <a:pt x="402" y="792"/>
                  </a:lnTo>
                  <a:lnTo>
                    <a:pt x="426" y="792"/>
                  </a:lnTo>
                  <a:lnTo>
                    <a:pt x="456" y="792"/>
                  </a:lnTo>
                  <a:lnTo>
                    <a:pt x="480" y="792"/>
                  </a:lnTo>
                  <a:lnTo>
                    <a:pt x="510" y="792"/>
                  </a:lnTo>
                  <a:lnTo>
                    <a:pt x="534" y="792"/>
                  </a:lnTo>
                  <a:lnTo>
                    <a:pt x="564" y="786"/>
                  </a:lnTo>
                  <a:lnTo>
                    <a:pt x="570" y="786"/>
                  </a:lnTo>
                  <a:lnTo>
                    <a:pt x="684" y="822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4" name="未知"/>
            <p:cNvSpPr/>
            <p:nvPr/>
          </p:nvSpPr>
          <p:spPr>
            <a:xfrm>
              <a:off x="162" y="0"/>
              <a:ext cx="678" cy="246"/>
            </a:xfrm>
            <a:custGeom>
              <a:avLst/>
              <a:gdLst/>
              <a:ahLst/>
              <a:cxnLst>
                <a:cxn ang="0">
                  <a:pos x="132" y="240"/>
                </a:cxn>
                <a:cxn ang="0">
                  <a:pos x="198" y="186"/>
                </a:cxn>
                <a:cxn ang="0">
                  <a:pos x="222" y="138"/>
                </a:cxn>
                <a:cxn ang="0">
                  <a:pos x="240" y="102"/>
                </a:cxn>
                <a:cxn ang="0">
                  <a:pos x="270" y="126"/>
                </a:cxn>
                <a:cxn ang="0">
                  <a:pos x="288" y="120"/>
                </a:cxn>
                <a:cxn ang="0">
                  <a:pos x="324" y="120"/>
                </a:cxn>
                <a:cxn ang="0">
                  <a:pos x="444" y="84"/>
                </a:cxn>
                <a:cxn ang="0">
                  <a:pos x="468" y="84"/>
                </a:cxn>
                <a:cxn ang="0">
                  <a:pos x="534" y="66"/>
                </a:cxn>
                <a:cxn ang="0">
                  <a:pos x="528" y="84"/>
                </a:cxn>
                <a:cxn ang="0">
                  <a:pos x="558" y="96"/>
                </a:cxn>
                <a:cxn ang="0">
                  <a:pos x="672" y="84"/>
                </a:cxn>
                <a:cxn ang="0">
                  <a:pos x="672" y="72"/>
                </a:cxn>
                <a:cxn ang="0">
                  <a:pos x="642" y="54"/>
                </a:cxn>
                <a:cxn ang="0">
                  <a:pos x="666" y="30"/>
                </a:cxn>
                <a:cxn ang="0">
                  <a:pos x="666" y="18"/>
                </a:cxn>
                <a:cxn ang="0">
                  <a:pos x="576" y="12"/>
                </a:cxn>
                <a:cxn ang="0">
                  <a:pos x="504" y="12"/>
                </a:cxn>
                <a:cxn ang="0">
                  <a:pos x="426" y="18"/>
                </a:cxn>
                <a:cxn ang="0">
                  <a:pos x="372" y="6"/>
                </a:cxn>
                <a:cxn ang="0">
                  <a:pos x="330" y="6"/>
                </a:cxn>
                <a:cxn ang="0">
                  <a:pos x="318" y="30"/>
                </a:cxn>
                <a:cxn ang="0">
                  <a:pos x="258" y="24"/>
                </a:cxn>
                <a:cxn ang="0">
                  <a:pos x="222" y="30"/>
                </a:cxn>
                <a:cxn ang="0">
                  <a:pos x="204" y="54"/>
                </a:cxn>
                <a:cxn ang="0">
                  <a:pos x="144" y="78"/>
                </a:cxn>
                <a:cxn ang="0">
                  <a:pos x="90" y="114"/>
                </a:cxn>
                <a:cxn ang="0">
                  <a:pos x="60" y="144"/>
                </a:cxn>
                <a:cxn ang="0">
                  <a:pos x="24" y="162"/>
                </a:cxn>
                <a:cxn ang="0">
                  <a:pos x="24" y="186"/>
                </a:cxn>
                <a:cxn ang="0">
                  <a:pos x="30" y="198"/>
                </a:cxn>
                <a:cxn ang="0">
                  <a:pos x="0" y="240"/>
                </a:cxn>
              </a:cxnLst>
              <a:rect l="0" t="0" r="0" b="0"/>
              <a:pathLst>
                <a:path w="678" h="246">
                  <a:moveTo>
                    <a:pt x="102" y="246"/>
                  </a:moveTo>
                  <a:lnTo>
                    <a:pt x="132" y="240"/>
                  </a:lnTo>
                  <a:lnTo>
                    <a:pt x="180" y="210"/>
                  </a:lnTo>
                  <a:lnTo>
                    <a:pt x="198" y="186"/>
                  </a:lnTo>
                  <a:lnTo>
                    <a:pt x="210" y="168"/>
                  </a:lnTo>
                  <a:lnTo>
                    <a:pt x="222" y="138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52" y="114"/>
                  </a:lnTo>
                  <a:lnTo>
                    <a:pt x="270" y="126"/>
                  </a:lnTo>
                  <a:lnTo>
                    <a:pt x="282" y="108"/>
                  </a:lnTo>
                  <a:lnTo>
                    <a:pt x="288" y="120"/>
                  </a:lnTo>
                  <a:lnTo>
                    <a:pt x="306" y="120"/>
                  </a:lnTo>
                  <a:lnTo>
                    <a:pt x="324" y="120"/>
                  </a:lnTo>
                  <a:lnTo>
                    <a:pt x="378" y="108"/>
                  </a:lnTo>
                  <a:lnTo>
                    <a:pt x="444" y="84"/>
                  </a:lnTo>
                  <a:lnTo>
                    <a:pt x="474" y="72"/>
                  </a:lnTo>
                  <a:lnTo>
                    <a:pt x="468" y="84"/>
                  </a:lnTo>
                  <a:lnTo>
                    <a:pt x="510" y="78"/>
                  </a:lnTo>
                  <a:lnTo>
                    <a:pt x="534" y="66"/>
                  </a:lnTo>
                  <a:lnTo>
                    <a:pt x="540" y="72"/>
                  </a:lnTo>
                  <a:lnTo>
                    <a:pt x="528" y="84"/>
                  </a:lnTo>
                  <a:lnTo>
                    <a:pt x="528" y="102"/>
                  </a:lnTo>
                  <a:lnTo>
                    <a:pt x="558" y="96"/>
                  </a:lnTo>
                  <a:lnTo>
                    <a:pt x="612" y="90"/>
                  </a:lnTo>
                  <a:lnTo>
                    <a:pt x="672" y="84"/>
                  </a:lnTo>
                  <a:lnTo>
                    <a:pt x="678" y="78"/>
                  </a:lnTo>
                  <a:lnTo>
                    <a:pt x="672" y="72"/>
                  </a:lnTo>
                  <a:lnTo>
                    <a:pt x="666" y="60"/>
                  </a:lnTo>
                  <a:lnTo>
                    <a:pt x="642" y="54"/>
                  </a:lnTo>
                  <a:lnTo>
                    <a:pt x="660" y="42"/>
                  </a:lnTo>
                  <a:lnTo>
                    <a:pt x="666" y="30"/>
                  </a:lnTo>
                  <a:lnTo>
                    <a:pt x="672" y="24"/>
                  </a:lnTo>
                  <a:lnTo>
                    <a:pt x="666" y="18"/>
                  </a:lnTo>
                  <a:lnTo>
                    <a:pt x="618" y="12"/>
                  </a:lnTo>
                  <a:lnTo>
                    <a:pt x="576" y="12"/>
                  </a:lnTo>
                  <a:lnTo>
                    <a:pt x="552" y="12"/>
                  </a:lnTo>
                  <a:lnTo>
                    <a:pt x="504" y="12"/>
                  </a:lnTo>
                  <a:lnTo>
                    <a:pt x="480" y="18"/>
                  </a:lnTo>
                  <a:lnTo>
                    <a:pt x="426" y="18"/>
                  </a:lnTo>
                  <a:lnTo>
                    <a:pt x="384" y="12"/>
                  </a:lnTo>
                  <a:lnTo>
                    <a:pt x="372" y="6"/>
                  </a:lnTo>
                  <a:lnTo>
                    <a:pt x="348" y="0"/>
                  </a:lnTo>
                  <a:lnTo>
                    <a:pt x="330" y="6"/>
                  </a:lnTo>
                  <a:lnTo>
                    <a:pt x="318" y="12"/>
                  </a:lnTo>
                  <a:lnTo>
                    <a:pt x="318" y="30"/>
                  </a:lnTo>
                  <a:lnTo>
                    <a:pt x="258" y="24"/>
                  </a:lnTo>
                  <a:lnTo>
                    <a:pt x="234" y="18"/>
                  </a:lnTo>
                  <a:lnTo>
                    <a:pt x="222" y="30"/>
                  </a:lnTo>
                  <a:lnTo>
                    <a:pt x="210" y="48"/>
                  </a:lnTo>
                  <a:lnTo>
                    <a:pt x="204" y="54"/>
                  </a:lnTo>
                  <a:lnTo>
                    <a:pt x="180" y="66"/>
                  </a:lnTo>
                  <a:lnTo>
                    <a:pt x="144" y="78"/>
                  </a:lnTo>
                  <a:lnTo>
                    <a:pt x="114" y="96"/>
                  </a:lnTo>
                  <a:lnTo>
                    <a:pt x="90" y="114"/>
                  </a:lnTo>
                  <a:lnTo>
                    <a:pt x="72" y="132"/>
                  </a:lnTo>
                  <a:lnTo>
                    <a:pt x="60" y="144"/>
                  </a:lnTo>
                  <a:lnTo>
                    <a:pt x="30" y="150"/>
                  </a:lnTo>
                  <a:lnTo>
                    <a:pt x="24" y="162"/>
                  </a:lnTo>
                  <a:lnTo>
                    <a:pt x="24" y="174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198"/>
                  </a:lnTo>
                  <a:lnTo>
                    <a:pt x="12" y="222"/>
                  </a:lnTo>
                  <a:lnTo>
                    <a:pt x="0" y="240"/>
                  </a:lnTo>
                  <a:lnTo>
                    <a:pt x="102" y="246"/>
                  </a:lnTo>
                  <a:close/>
                </a:path>
              </a:pathLst>
            </a:custGeom>
            <a:solidFill>
              <a:srgbClr val="C96623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5" name="未知"/>
            <p:cNvSpPr/>
            <p:nvPr/>
          </p:nvSpPr>
          <p:spPr>
            <a:xfrm>
              <a:off x="162" y="0"/>
              <a:ext cx="678" cy="246"/>
            </a:xfrm>
            <a:custGeom>
              <a:avLst/>
              <a:gdLst/>
              <a:ahLst/>
              <a:cxnLst>
                <a:cxn ang="0">
                  <a:pos x="132" y="240"/>
                </a:cxn>
                <a:cxn ang="0">
                  <a:pos x="198" y="186"/>
                </a:cxn>
                <a:cxn ang="0">
                  <a:pos x="222" y="138"/>
                </a:cxn>
                <a:cxn ang="0">
                  <a:pos x="240" y="102"/>
                </a:cxn>
                <a:cxn ang="0">
                  <a:pos x="270" y="126"/>
                </a:cxn>
                <a:cxn ang="0">
                  <a:pos x="288" y="120"/>
                </a:cxn>
                <a:cxn ang="0">
                  <a:pos x="324" y="120"/>
                </a:cxn>
                <a:cxn ang="0">
                  <a:pos x="444" y="84"/>
                </a:cxn>
                <a:cxn ang="0">
                  <a:pos x="468" y="84"/>
                </a:cxn>
                <a:cxn ang="0">
                  <a:pos x="534" y="66"/>
                </a:cxn>
                <a:cxn ang="0">
                  <a:pos x="528" y="84"/>
                </a:cxn>
                <a:cxn ang="0">
                  <a:pos x="558" y="96"/>
                </a:cxn>
                <a:cxn ang="0">
                  <a:pos x="672" y="84"/>
                </a:cxn>
                <a:cxn ang="0">
                  <a:pos x="672" y="72"/>
                </a:cxn>
                <a:cxn ang="0">
                  <a:pos x="642" y="54"/>
                </a:cxn>
                <a:cxn ang="0">
                  <a:pos x="666" y="30"/>
                </a:cxn>
                <a:cxn ang="0">
                  <a:pos x="666" y="18"/>
                </a:cxn>
                <a:cxn ang="0">
                  <a:pos x="576" y="12"/>
                </a:cxn>
                <a:cxn ang="0">
                  <a:pos x="504" y="12"/>
                </a:cxn>
                <a:cxn ang="0">
                  <a:pos x="426" y="18"/>
                </a:cxn>
                <a:cxn ang="0">
                  <a:pos x="372" y="6"/>
                </a:cxn>
                <a:cxn ang="0">
                  <a:pos x="330" y="6"/>
                </a:cxn>
                <a:cxn ang="0">
                  <a:pos x="318" y="30"/>
                </a:cxn>
                <a:cxn ang="0">
                  <a:pos x="258" y="24"/>
                </a:cxn>
                <a:cxn ang="0">
                  <a:pos x="222" y="30"/>
                </a:cxn>
                <a:cxn ang="0">
                  <a:pos x="204" y="54"/>
                </a:cxn>
                <a:cxn ang="0">
                  <a:pos x="144" y="78"/>
                </a:cxn>
                <a:cxn ang="0">
                  <a:pos x="90" y="114"/>
                </a:cxn>
                <a:cxn ang="0">
                  <a:pos x="60" y="144"/>
                </a:cxn>
                <a:cxn ang="0">
                  <a:pos x="24" y="162"/>
                </a:cxn>
                <a:cxn ang="0">
                  <a:pos x="24" y="186"/>
                </a:cxn>
                <a:cxn ang="0">
                  <a:pos x="30" y="198"/>
                </a:cxn>
                <a:cxn ang="0">
                  <a:pos x="0" y="240"/>
                </a:cxn>
              </a:cxnLst>
              <a:rect l="0" t="0" r="0" b="0"/>
              <a:pathLst>
                <a:path w="678" h="246">
                  <a:moveTo>
                    <a:pt x="102" y="246"/>
                  </a:moveTo>
                  <a:lnTo>
                    <a:pt x="132" y="240"/>
                  </a:lnTo>
                  <a:lnTo>
                    <a:pt x="180" y="210"/>
                  </a:lnTo>
                  <a:lnTo>
                    <a:pt x="198" y="186"/>
                  </a:lnTo>
                  <a:lnTo>
                    <a:pt x="210" y="168"/>
                  </a:lnTo>
                  <a:lnTo>
                    <a:pt x="222" y="138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52" y="114"/>
                  </a:lnTo>
                  <a:lnTo>
                    <a:pt x="270" y="126"/>
                  </a:lnTo>
                  <a:lnTo>
                    <a:pt x="282" y="108"/>
                  </a:lnTo>
                  <a:lnTo>
                    <a:pt x="288" y="120"/>
                  </a:lnTo>
                  <a:lnTo>
                    <a:pt x="306" y="120"/>
                  </a:lnTo>
                  <a:lnTo>
                    <a:pt x="324" y="120"/>
                  </a:lnTo>
                  <a:lnTo>
                    <a:pt x="378" y="108"/>
                  </a:lnTo>
                  <a:lnTo>
                    <a:pt x="444" y="84"/>
                  </a:lnTo>
                  <a:lnTo>
                    <a:pt x="474" y="72"/>
                  </a:lnTo>
                  <a:lnTo>
                    <a:pt x="468" y="84"/>
                  </a:lnTo>
                  <a:lnTo>
                    <a:pt x="510" y="78"/>
                  </a:lnTo>
                  <a:lnTo>
                    <a:pt x="534" y="66"/>
                  </a:lnTo>
                  <a:lnTo>
                    <a:pt x="540" y="72"/>
                  </a:lnTo>
                  <a:lnTo>
                    <a:pt x="528" y="84"/>
                  </a:lnTo>
                  <a:lnTo>
                    <a:pt x="528" y="102"/>
                  </a:lnTo>
                  <a:lnTo>
                    <a:pt x="558" y="96"/>
                  </a:lnTo>
                  <a:lnTo>
                    <a:pt x="612" y="90"/>
                  </a:lnTo>
                  <a:lnTo>
                    <a:pt x="672" y="84"/>
                  </a:lnTo>
                  <a:lnTo>
                    <a:pt x="678" y="78"/>
                  </a:lnTo>
                  <a:lnTo>
                    <a:pt x="672" y="72"/>
                  </a:lnTo>
                  <a:lnTo>
                    <a:pt x="666" y="60"/>
                  </a:lnTo>
                  <a:lnTo>
                    <a:pt x="642" y="54"/>
                  </a:lnTo>
                  <a:lnTo>
                    <a:pt x="660" y="42"/>
                  </a:lnTo>
                  <a:lnTo>
                    <a:pt x="666" y="30"/>
                  </a:lnTo>
                  <a:lnTo>
                    <a:pt x="672" y="24"/>
                  </a:lnTo>
                  <a:lnTo>
                    <a:pt x="666" y="18"/>
                  </a:lnTo>
                  <a:lnTo>
                    <a:pt x="618" y="12"/>
                  </a:lnTo>
                  <a:lnTo>
                    <a:pt x="576" y="12"/>
                  </a:lnTo>
                  <a:lnTo>
                    <a:pt x="552" y="12"/>
                  </a:lnTo>
                  <a:lnTo>
                    <a:pt x="504" y="12"/>
                  </a:lnTo>
                  <a:lnTo>
                    <a:pt x="480" y="18"/>
                  </a:lnTo>
                  <a:lnTo>
                    <a:pt x="426" y="18"/>
                  </a:lnTo>
                  <a:lnTo>
                    <a:pt x="384" y="12"/>
                  </a:lnTo>
                  <a:lnTo>
                    <a:pt x="372" y="6"/>
                  </a:lnTo>
                  <a:lnTo>
                    <a:pt x="348" y="0"/>
                  </a:lnTo>
                  <a:lnTo>
                    <a:pt x="330" y="6"/>
                  </a:lnTo>
                  <a:lnTo>
                    <a:pt x="318" y="12"/>
                  </a:lnTo>
                  <a:lnTo>
                    <a:pt x="318" y="30"/>
                  </a:lnTo>
                  <a:lnTo>
                    <a:pt x="258" y="24"/>
                  </a:lnTo>
                  <a:lnTo>
                    <a:pt x="234" y="18"/>
                  </a:lnTo>
                  <a:lnTo>
                    <a:pt x="222" y="30"/>
                  </a:lnTo>
                  <a:lnTo>
                    <a:pt x="210" y="48"/>
                  </a:lnTo>
                  <a:lnTo>
                    <a:pt x="204" y="54"/>
                  </a:lnTo>
                  <a:lnTo>
                    <a:pt x="180" y="66"/>
                  </a:lnTo>
                  <a:lnTo>
                    <a:pt x="144" y="78"/>
                  </a:lnTo>
                  <a:lnTo>
                    <a:pt x="114" y="96"/>
                  </a:lnTo>
                  <a:lnTo>
                    <a:pt x="90" y="114"/>
                  </a:lnTo>
                  <a:lnTo>
                    <a:pt x="72" y="132"/>
                  </a:lnTo>
                  <a:lnTo>
                    <a:pt x="60" y="144"/>
                  </a:lnTo>
                  <a:lnTo>
                    <a:pt x="30" y="150"/>
                  </a:lnTo>
                  <a:lnTo>
                    <a:pt x="24" y="162"/>
                  </a:lnTo>
                  <a:lnTo>
                    <a:pt x="24" y="174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198"/>
                  </a:lnTo>
                  <a:lnTo>
                    <a:pt x="12" y="222"/>
                  </a:lnTo>
                  <a:lnTo>
                    <a:pt x="0" y="240"/>
                  </a:lnTo>
                  <a:lnTo>
                    <a:pt x="102" y="246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6" name="未知"/>
            <p:cNvSpPr/>
            <p:nvPr/>
          </p:nvSpPr>
          <p:spPr>
            <a:xfrm>
              <a:off x="144" y="234"/>
              <a:ext cx="324" cy="72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0" y="24"/>
                </a:cxn>
                <a:cxn ang="0">
                  <a:pos x="0" y="6"/>
                </a:cxn>
                <a:cxn ang="0">
                  <a:pos x="6" y="6"/>
                </a:cxn>
                <a:cxn ang="0">
                  <a:pos x="36" y="0"/>
                </a:cxn>
                <a:cxn ang="0">
                  <a:pos x="72" y="0"/>
                </a:cxn>
                <a:cxn ang="0">
                  <a:pos x="102" y="0"/>
                </a:cxn>
                <a:cxn ang="0">
                  <a:pos x="132" y="0"/>
                </a:cxn>
                <a:cxn ang="0">
                  <a:pos x="162" y="6"/>
                </a:cxn>
                <a:cxn ang="0">
                  <a:pos x="192" y="6"/>
                </a:cxn>
                <a:cxn ang="0">
                  <a:pos x="222" y="12"/>
                </a:cxn>
                <a:cxn ang="0">
                  <a:pos x="252" y="18"/>
                </a:cxn>
                <a:cxn ang="0">
                  <a:pos x="282" y="24"/>
                </a:cxn>
                <a:cxn ang="0">
                  <a:pos x="312" y="36"/>
                </a:cxn>
                <a:cxn ang="0">
                  <a:pos x="324" y="72"/>
                </a:cxn>
                <a:cxn ang="0">
                  <a:pos x="282" y="60"/>
                </a:cxn>
                <a:cxn ang="0">
                  <a:pos x="234" y="54"/>
                </a:cxn>
                <a:cxn ang="0">
                  <a:pos x="192" y="42"/>
                </a:cxn>
                <a:cxn ang="0">
                  <a:pos x="150" y="36"/>
                </a:cxn>
                <a:cxn ang="0">
                  <a:pos x="102" y="30"/>
                </a:cxn>
                <a:cxn ang="0">
                  <a:pos x="60" y="24"/>
                </a:cxn>
                <a:cxn ang="0">
                  <a:pos x="24" y="24"/>
                </a:cxn>
                <a:cxn ang="0">
                  <a:pos x="18" y="24"/>
                </a:cxn>
              </a:cxnLst>
              <a:rect l="0" t="0" r="0" b="0"/>
              <a:pathLst>
                <a:path w="324" h="72">
                  <a:moveTo>
                    <a:pt x="18" y="24"/>
                  </a:moveTo>
                  <a:lnTo>
                    <a:pt x="0" y="24"/>
                  </a:lnTo>
                  <a:lnTo>
                    <a:pt x="0" y="6"/>
                  </a:lnTo>
                  <a:lnTo>
                    <a:pt x="6" y="6"/>
                  </a:lnTo>
                  <a:lnTo>
                    <a:pt x="36" y="0"/>
                  </a:lnTo>
                  <a:lnTo>
                    <a:pt x="72" y="0"/>
                  </a:lnTo>
                  <a:lnTo>
                    <a:pt x="102" y="0"/>
                  </a:lnTo>
                  <a:lnTo>
                    <a:pt x="132" y="0"/>
                  </a:lnTo>
                  <a:lnTo>
                    <a:pt x="162" y="6"/>
                  </a:lnTo>
                  <a:lnTo>
                    <a:pt x="192" y="6"/>
                  </a:lnTo>
                  <a:lnTo>
                    <a:pt x="222" y="12"/>
                  </a:lnTo>
                  <a:lnTo>
                    <a:pt x="252" y="18"/>
                  </a:lnTo>
                  <a:lnTo>
                    <a:pt x="282" y="24"/>
                  </a:lnTo>
                  <a:lnTo>
                    <a:pt x="312" y="36"/>
                  </a:lnTo>
                  <a:lnTo>
                    <a:pt x="324" y="72"/>
                  </a:lnTo>
                  <a:lnTo>
                    <a:pt x="282" y="60"/>
                  </a:lnTo>
                  <a:lnTo>
                    <a:pt x="234" y="54"/>
                  </a:lnTo>
                  <a:lnTo>
                    <a:pt x="192" y="42"/>
                  </a:lnTo>
                  <a:lnTo>
                    <a:pt x="150" y="36"/>
                  </a:lnTo>
                  <a:lnTo>
                    <a:pt x="102" y="30"/>
                  </a:lnTo>
                  <a:lnTo>
                    <a:pt x="60" y="24"/>
                  </a:lnTo>
                  <a:lnTo>
                    <a:pt x="24" y="24"/>
                  </a:lnTo>
                  <a:lnTo>
                    <a:pt x="18" y="24"/>
                  </a:lnTo>
                  <a:close/>
                </a:path>
              </a:pathLst>
            </a:custGeom>
            <a:solidFill>
              <a:srgbClr val="0023C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7" name="未知"/>
            <p:cNvSpPr/>
            <p:nvPr/>
          </p:nvSpPr>
          <p:spPr>
            <a:xfrm>
              <a:off x="144" y="234"/>
              <a:ext cx="324" cy="72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0" y="24"/>
                </a:cxn>
                <a:cxn ang="0">
                  <a:pos x="0" y="6"/>
                </a:cxn>
                <a:cxn ang="0">
                  <a:pos x="6" y="6"/>
                </a:cxn>
                <a:cxn ang="0">
                  <a:pos x="36" y="0"/>
                </a:cxn>
                <a:cxn ang="0">
                  <a:pos x="72" y="0"/>
                </a:cxn>
                <a:cxn ang="0">
                  <a:pos x="102" y="0"/>
                </a:cxn>
                <a:cxn ang="0">
                  <a:pos x="132" y="0"/>
                </a:cxn>
                <a:cxn ang="0">
                  <a:pos x="162" y="6"/>
                </a:cxn>
                <a:cxn ang="0">
                  <a:pos x="192" y="6"/>
                </a:cxn>
                <a:cxn ang="0">
                  <a:pos x="222" y="12"/>
                </a:cxn>
                <a:cxn ang="0">
                  <a:pos x="252" y="18"/>
                </a:cxn>
                <a:cxn ang="0">
                  <a:pos x="282" y="24"/>
                </a:cxn>
                <a:cxn ang="0">
                  <a:pos x="312" y="36"/>
                </a:cxn>
                <a:cxn ang="0">
                  <a:pos x="324" y="72"/>
                </a:cxn>
                <a:cxn ang="0">
                  <a:pos x="282" y="60"/>
                </a:cxn>
                <a:cxn ang="0">
                  <a:pos x="234" y="54"/>
                </a:cxn>
                <a:cxn ang="0">
                  <a:pos x="192" y="42"/>
                </a:cxn>
                <a:cxn ang="0">
                  <a:pos x="150" y="36"/>
                </a:cxn>
                <a:cxn ang="0">
                  <a:pos x="102" y="30"/>
                </a:cxn>
                <a:cxn ang="0">
                  <a:pos x="60" y="24"/>
                </a:cxn>
                <a:cxn ang="0">
                  <a:pos x="24" y="24"/>
                </a:cxn>
                <a:cxn ang="0">
                  <a:pos x="18" y="24"/>
                </a:cxn>
              </a:cxnLst>
              <a:rect l="0" t="0" r="0" b="0"/>
              <a:pathLst>
                <a:path w="324" h="72">
                  <a:moveTo>
                    <a:pt x="18" y="24"/>
                  </a:moveTo>
                  <a:lnTo>
                    <a:pt x="0" y="24"/>
                  </a:lnTo>
                  <a:lnTo>
                    <a:pt x="0" y="6"/>
                  </a:lnTo>
                  <a:lnTo>
                    <a:pt x="6" y="6"/>
                  </a:lnTo>
                  <a:lnTo>
                    <a:pt x="36" y="0"/>
                  </a:lnTo>
                  <a:lnTo>
                    <a:pt x="72" y="0"/>
                  </a:lnTo>
                  <a:lnTo>
                    <a:pt x="102" y="0"/>
                  </a:lnTo>
                  <a:lnTo>
                    <a:pt x="132" y="0"/>
                  </a:lnTo>
                  <a:lnTo>
                    <a:pt x="162" y="6"/>
                  </a:lnTo>
                  <a:lnTo>
                    <a:pt x="192" y="6"/>
                  </a:lnTo>
                  <a:lnTo>
                    <a:pt x="222" y="12"/>
                  </a:lnTo>
                  <a:lnTo>
                    <a:pt x="252" y="18"/>
                  </a:lnTo>
                  <a:lnTo>
                    <a:pt x="282" y="24"/>
                  </a:lnTo>
                  <a:lnTo>
                    <a:pt x="312" y="36"/>
                  </a:lnTo>
                  <a:lnTo>
                    <a:pt x="324" y="72"/>
                  </a:lnTo>
                  <a:lnTo>
                    <a:pt x="282" y="60"/>
                  </a:lnTo>
                  <a:lnTo>
                    <a:pt x="234" y="54"/>
                  </a:lnTo>
                  <a:lnTo>
                    <a:pt x="192" y="42"/>
                  </a:lnTo>
                  <a:lnTo>
                    <a:pt x="150" y="36"/>
                  </a:lnTo>
                  <a:lnTo>
                    <a:pt x="102" y="30"/>
                  </a:lnTo>
                  <a:lnTo>
                    <a:pt x="60" y="24"/>
                  </a:lnTo>
                  <a:lnTo>
                    <a:pt x="24" y="24"/>
                  </a:lnTo>
                  <a:lnTo>
                    <a:pt x="18" y="24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8" name="未知"/>
            <p:cNvSpPr/>
            <p:nvPr/>
          </p:nvSpPr>
          <p:spPr>
            <a:xfrm>
              <a:off x="720" y="228"/>
              <a:ext cx="84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4" y="0"/>
                </a:cxn>
                <a:cxn ang="0">
                  <a:pos x="84" y="24"/>
                </a:cxn>
                <a:cxn ang="0">
                  <a:pos x="0" y="30"/>
                </a:cxn>
                <a:cxn ang="0">
                  <a:pos x="0" y="0"/>
                </a:cxn>
              </a:cxnLst>
              <a:rect l="0" t="0" r="0" b="0"/>
              <a:pathLst>
                <a:path w="84" h="30">
                  <a:moveTo>
                    <a:pt x="0" y="0"/>
                  </a:moveTo>
                  <a:lnTo>
                    <a:pt x="84" y="0"/>
                  </a:lnTo>
                  <a:lnTo>
                    <a:pt x="84" y="24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3C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9" name="未知"/>
            <p:cNvSpPr/>
            <p:nvPr/>
          </p:nvSpPr>
          <p:spPr>
            <a:xfrm>
              <a:off x="720" y="228"/>
              <a:ext cx="84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4" y="0"/>
                </a:cxn>
                <a:cxn ang="0">
                  <a:pos x="84" y="24"/>
                </a:cxn>
                <a:cxn ang="0">
                  <a:pos x="0" y="30"/>
                </a:cxn>
                <a:cxn ang="0">
                  <a:pos x="0" y="0"/>
                </a:cxn>
              </a:cxnLst>
              <a:rect l="0" t="0" r="0" b="0"/>
              <a:pathLst>
                <a:path w="84" h="30">
                  <a:moveTo>
                    <a:pt x="0" y="0"/>
                  </a:moveTo>
                  <a:lnTo>
                    <a:pt x="84" y="0"/>
                  </a:lnTo>
                  <a:lnTo>
                    <a:pt x="84" y="24"/>
                  </a:lnTo>
                  <a:lnTo>
                    <a:pt x="0" y="30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0" name="未知"/>
            <p:cNvSpPr/>
            <p:nvPr/>
          </p:nvSpPr>
          <p:spPr>
            <a:xfrm>
              <a:off x="780" y="156"/>
              <a:ext cx="198" cy="204"/>
            </a:xfrm>
            <a:custGeom>
              <a:avLst/>
              <a:gdLst/>
              <a:ahLst/>
              <a:cxnLst>
                <a:cxn ang="0">
                  <a:pos x="0" y="186"/>
                </a:cxn>
                <a:cxn ang="0">
                  <a:pos x="6" y="102"/>
                </a:cxn>
                <a:cxn ang="0">
                  <a:pos x="12" y="12"/>
                </a:cxn>
                <a:cxn ang="0">
                  <a:pos x="18" y="12"/>
                </a:cxn>
                <a:cxn ang="0">
                  <a:pos x="30" y="6"/>
                </a:cxn>
                <a:cxn ang="0">
                  <a:pos x="48" y="0"/>
                </a:cxn>
                <a:cxn ang="0">
                  <a:pos x="66" y="0"/>
                </a:cxn>
                <a:cxn ang="0">
                  <a:pos x="84" y="0"/>
                </a:cxn>
                <a:cxn ang="0">
                  <a:pos x="102" y="0"/>
                </a:cxn>
                <a:cxn ang="0">
                  <a:pos x="120" y="0"/>
                </a:cxn>
                <a:cxn ang="0">
                  <a:pos x="138" y="0"/>
                </a:cxn>
                <a:cxn ang="0">
                  <a:pos x="156" y="0"/>
                </a:cxn>
                <a:cxn ang="0">
                  <a:pos x="174" y="6"/>
                </a:cxn>
                <a:cxn ang="0">
                  <a:pos x="192" y="12"/>
                </a:cxn>
                <a:cxn ang="0">
                  <a:pos x="192" y="36"/>
                </a:cxn>
                <a:cxn ang="0">
                  <a:pos x="192" y="60"/>
                </a:cxn>
                <a:cxn ang="0">
                  <a:pos x="198" y="90"/>
                </a:cxn>
                <a:cxn ang="0">
                  <a:pos x="198" y="120"/>
                </a:cxn>
                <a:cxn ang="0">
                  <a:pos x="192" y="150"/>
                </a:cxn>
                <a:cxn ang="0">
                  <a:pos x="192" y="180"/>
                </a:cxn>
                <a:cxn ang="0">
                  <a:pos x="192" y="204"/>
                </a:cxn>
                <a:cxn ang="0">
                  <a:pos x="0" y="186"/>
                </a:cxn>
              </a:cxnLst>
              <a:rect l="0" t="0" r="0" b="0"/>
              <a:pathLst>
                <a:path w="198" h="204">
                  <a:moveTo>
                    <a:pt x="0" y="186"/>
                  </a:moveTo>
                  <a:lnTo>
                    <a:pt x="6" y="10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30" y="6"/>
                  </a:lnTo>
                  <a:lnTo>
                    <a:pt x="48" y="0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20" y="0"/>
                  </a:lnTo>
                  <a:lnTo>
                    <a:pt x="138" y="0"/>
                  </a:lnTo>
                  <a:lnTo>
                    <a:pt x="156" y="0"/>
                  </a:lnTo>
                  <a:lnTo>
                    <a:pt x="174" y="6"/>
                  </a:lnTo>
                  <a:lnTo>
                    <a:pt x="192" y="1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90"/>
                  </a:lnTo>
                  <a:lnTo>
                    <a:pt x="198" y="120"/>
                  </a:lnTo>
                  <a:lnTo>
                    <a:pt x="192" y="150"/>
                  </a:lnTo>
                  <a:lnTo>
                    <a:pt x="192" y="180"/>
                  </a:lnTo>
                  <a:lnTo>
                    <a:pt x="192" y="204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0023C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1" name="未知"/>
            <p:cNvSpPr/>
            <p:nvPr/>
          </p:nvSpPr>
          <p:spPr>
            <a:xfrm>
              <a:off x="780" y="156"/>
              <a:ext cx="198" cy="204"/>
            </a:xfrm>
            <a:custGeom>
              <a:avLst/>
              <a:gdLst/>
              <a:ahLst/>
              <a:cxnLst>
                <a:cxn ang="0">
                  <a:pos x="0" y="186"/>
                </a:cxn>
                <a:cxn ang="0">
                  <a:pos x="6" y="102"/>
                </a:cxn>
                <a:cxn ang="0">
                  <a:pos x="12" y="12"/>
                </a:cxn>
                <a:cxn ang="0">
                  <a:pos x="18" y="12"/>
                </a:cxn>
                <a:cxn ang="0">
                  <a:pos x="30" y="6"/>
                </a:cxn>
                <a:cxn ang="0">
                  <a:pos x="48" y="0"/>
                </a:cxn>
                <a:cxn ang="0">
                  <a:pos x="66" y="0"/>
                </a:cxn>
                <a:cxn ang="0">
                  <a:pos x="84" y="0"/>
                </a:cxn>
                <a:cxn ang="0">
                  <a:pos x="102" y="0"/>
                </a:cxn>
                <a:cxn ang="0">
                  <a:pos x="120" y="0"/>
                </a:cxn>
                <a:cxn ang="0">
                  <a:pos x="138" y="0"/>
                </a:cxn>
                <a:cxn ang="0">
                  <a:pos x="156" y="0"/>
                </a:cxn>
                <a:cxn ang="0">
                  <a:pos x="174" y="6"/>
                </a:cxn>
                <a:cxn ang="0">
                  <a:pos x="192" y="12"/>
                </a:cxn>
                <a:cxn ang="0">
                  <a:pos x="192" y="36"/>
                </a:cxn>
                <a:cxn ang="0">
                  <a:pos x="192" y="60"/>
                </a:cxn>
                <a:cxn ang="0">
                  <a:pos x="198" y="90"/>
                </a:cxn>
                <a:cxn ang="0">
                  <a:pos x="198" y="120"/>
                </a:cxn>
                <a:cxn ang="0">
                  <a:pos x="192" y="150"/>
                </a:cxn>
                <a:cxn ang="0">
                  <a:pos x="192" y="180"/>
                </a:cxn>
                <a:cxn ang="0">
                  <a:pos x="192" y="204"/>
                </a:cxn>
                <a:cxn ang="0">
                  <a:pos x="0" y="186"/>
                </a:cxn>
              </a:cxnLst>
              <a:rect l="0" t="0" r="0" b="0"/>
              <a:pathLst>
                <a:path w="198" h="204">
                  <a:moveTo>
                    <a:pt x="0" y="186"/>
                  </a:moveTo>
                  <a:lnTo>
                    <a:pt x="6" y="10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30" y="6"/>
                  </a:lnTo>
                  <a:lnTo>
                    <a:pt x="48" y="0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20" y="0"/>
                  </a:lnTo>
                  <a:lnTo>
                    <a:pt x="138" y="0"/>
                  </a:lnTo>
                  <a:lnTo>
                    <a:pt x="156" y="0"/>
                  </a:lnTo>
                  <a:lnTo>
                    <a:pt x="174" y="6"/>
                  </a:lnTo>
                  <a:lnTo>
                    <a:pt x="192" y="1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90"/>
                  </a:lnTo>
                  <a:lnTo>
                    <a:pt x="198" y="120"/>
                  </a:lnTo>
                  <a:lnTo>
                    <a:pt x="192" y="150"/>
                  </a:lnTo>
                  <a:lnTo>
                    <a:pt x="192" y="180"/>
                  </a:lnTo>
                  <a:lnTo>
                    <a:pt x="192" y="204"/>
                  </a:lnTo>
                  <a:lnTo>
                    <a:pt x="0" y="186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2" name="未知"/>
            <p:cNvSpPr/>
            <p:nvPr/>
          </p:nvSpPr>
          <p:spPr>
            <a:xfrm>
              <a:off x="816" y="180"/>
              <a:ext cx="138" cy="168"/>
            </a:xfrm>
            <a:custGeom>
              <a:avLst/>
              <a:gdLst/>
              <a:ahLst/>
              <a:cxnLst>
                <a:cxn ang="0">
                  <a:pos x="132" y="168"/>
                </a:cxn>
                <a:cxn ang="0">
                  <a:pos x="138" y="150"/>
                </a:cxn>
                <a:cxn ang="0">
                  <a:pos x="138" y="126"/>
                </a:cxn>
                <a:cxn ang="0">
                  <a:pos x="138" y="102"/>
                </a:cxn>
                <a:cxn ang="0">
                  <a:pos x="138" y="84"/>
                </a:cxn>
                <a:cxn ang="0">
                  <a:pos x="138" y="60"/>
                </a:cxn>
                <a:cxn ang="0">
                  <a:pos x="138" y="36"/>
                </a:cxn>
                <a:cxn ang="0">
                  <a:pos x="132" y="18"/>
                </a:cxn>
                <a:cxn ang="0">
                  <a:pos x="132" y="6"/>
                </a:cxn>
                <a:cxn ang="0">
                  <a:pos x="114" y="6"/>
                </a:cxn>
                <a:cxn ang="0">
                  <a:pos x="96" y="0"/>
                </a:cxn>
                <a:cxn ang="0">
                  <a:pos x="78" y="0"/>
                </a:cxn>
                <a:cxn ang="0">
                  <a:pos x="60" y="0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6" y="6"/>
                </a:cxn>
                <a:cxn ang="0">
                  <a:pos x="0" y="132"/>
                </a:cxn>
                <a:cxn ang="0">
                  <a:pos x="132" y="168"/>
                </a:cxn>
              </a:cxnLst>
              <a:rect l="0" t="0" r="0" b="0"/>
              <a:pathLst>
                <a:path w="138" h="168">
                  <a:moveTo>
                    <a:pt x="132" y="168"/>
                  </a:moveTo>
                  <a:lnTo>
                    <a:pt x="138" y="150"/>
                  </a:lnTo>
                  <a:lnTo>
                    <a:pt x="138" y="126"/>
                  </a:lnTo>
                  <a:lnTo>
                    <a:pt x="138" y="102"/>
                  </a:lnTo>
                  <a:lnTo>
                    <a:pt x="138" y="8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32" y="18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0" y="0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6" y="6"/>
                  </a:lnTo>
                  <a:lnTo>
                    <a:pt x="0" y="132"/>
                  </a:lnTo>
                  <a:lnTo>
                    <a:pt x="132" y="168"/>
                  </a:lnTo>
                  <a:close/>
                </a:path>
              </a:pathLst>
            </a:custGeom>
            <a:solidFill>
              <a:srgbClr val="D1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3" name="未知"/>
            <p:cNvSpPr/>
            <p:nvPr/>
          </p:nvSpPr>
          <p:spPr>
            <a:xfrm>
              <a:off x="816" y="180"/>
              <a:ext cx="138" cy="168"/>
            </a:xfrm>
            <a:custGeom>
              <a:avLst/>
              <a:gdLst/>
              <a:ahLst/>
              <a:cxnLst>
                <a:cxn ang="0">
                  <a:pos x="132" y="168"/>
                </a:cxn>
                <a:cxn ang="0">
                  <a:pos x="138" y="150"/>
                </a:cxn>
                <a:cxn ang="0">
                  <a:pos x="138" y="126"/>
                </a:cxn>
                <a:cxn ang="0">
                  <a:pos x="138" y="102"/>
                </a:cxn>
                <a:cxn ang="0">
                  <a:pos x="138" y="84"/>
                </a:cxn>
                <a:cxn ang="0">
                  <a:pos x="138" y="60"/>
                </a:cxn>
                <a:cxn ang="0">
                  <a:pos x="138" y="36"/>
                </a:cxn>
                <a:cxn ang="0">
                  <a:pos x="132" y="18"/>
                </a:cxn>
                <a:cxn ang="0">
                  <a:pos x="132" y="6"/>
                </a:cxn>
                <a:cxn ang="0">
                  <a:pos x="114" y="6"/>
                </a:cxn>
                <a:cxn ang="0">
                  <a:pos x="96" y="0"/>
                </a:cxn>
                <a:cxn ang="0">
                  <a:pos x="78" y="0"/>
                </a:cxn>
                <a:cxn ang="0">
                  <a:pos x="60" y="0"/>
                </a:cxn>
                <a:cxn ang="0">
                  <a:pos x="42" y="0"/>
                </a:cxn>
                <a:cxn ang="0">
                  <a:pos x="24" y="6"/>
                </a:cxn>
                <a:cxn ang="0">
                  <a:pos x="6" y="6"/>
                </a:cxn>
                <a:cxn ang="0">
                  <a:pos x="0" y="132"/>
                </a:cxn>
                <a:cxn ang="0">
                  <a:pos x="132" y="168"/>
                </a:cxn>
              </a:cxnLst>
              <a:rect l="0" t="0" r="0" b="0"/>
              <a:pathLst>
                <a:path w="138" h="168">
                  <a:moveTo>
                    <a:pt x="132" y="168"/>
                  </a:moveTo>
                  <a:lnTo>
                    <a:pt x="138" y="150"/>
                  </a:lnTo>
                  <a:lnTo>
                    <a:pt x="138" y="126"/>
                  </a:lnTo>
                  <a:lnTo>
                    <a:pt x="138" y="102"/>
                  </a:lnTo>
                  <a:lnTo>
                    <a:pt x="138" y="8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32" y="18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0" y="0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6" y="6"/>
                  </a:lnTo>
                  <a:lnTo>
                    <a:pt x="0" y="132"/>
                  </a:lnTo>
                  <a:lnTo>
                    <a:pt x="132" y="168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4" name="未知"/>
            <p:cNvSpPr/>
            <p:nvPr/>
          </p:nvSpPr>
          <p:spPr>
            <a:xfrm>
              <a:off x="564" y="288"/>
              <a:ext cx="432" cy="312"/>
            </a:xfrm>
            <a:custGeom>
              <a:avLst/>
              <a:gdLst/>
              <a:ahLst/>
              <a:cxnLst>
                <a:cxn ang="0">
                  <a:pos x="6" y="210"/>
                </a:cxn>
                <a:cxn ang="0">
                  <a:pos x="30" y="222"/>
                </a:cxn>
                <a:cxn ang="0">
                  <a:pos x="54" y="234"/>
                </a:cxn>
                <a:cxn ang="0">
                  <a:pos x="78" y="240"/>
                </a:cxn>
                <a:cxn ang="0">
                  <a:pos x="102" y="240"/>
                </a:cxn>
                <a:cxn ang="0">
                  <a:pos x="126" y="234"/>
                </a:cxn>
                <a:cxn ang="0">
                  <a:pos x="144" y="228"/>
                </a:cxn>
                <a:cxn ang="0">
                  <a:pos x="156" y="252"/>
                </a:cxn>
                <a:cxn ang="0">
                  <a:pos x="174" y="270"/>
                </a:cxn>
                <a:cxn ang="0">
                  <a:pos x="198" y="288"/>
                </a:cxn>
                <a:cxn ang="0">
                  <a:pos x="222" y="300"/>
                </a:cxn>
                <a:cxn ang="0">
                  <a:pos x="246" y="312"/>
                </a:cxn>
                <a:cxn ang="0">
                  <a:pos x="270" y="312"/>
                </a:cxn>
                <a:cxn ang="0">
                  <a:pos x="300" y="312"/>
                </a:cxn>
                <a:cxn ang="0">
                  <a:pos x="324" y="306"/>
                </a:cxn>
                <a:cxn ang="0">
                  <a:pos x="348" y="294"/>
                </a:cxn>
                <a:cxn ang="0">
                  <a:pos x="372" y="282"/>
                </a:cxn>
                <a:cxn ang="0">
                  <a:pos x="390" y="264"/>
                </a:cxn>
                <a:cxn ang="0">
                  <a:pos x="408" y="240"/>
                </a:cxn>
                <a:cxn ang="0">
                  <a:pos x="420" y="216"/>
                </a:cxn>
                <a:cxn ang="0">
                  <a:pos x="432" y="192"/>
                </a:cxn>
                <a:cxn ang="0">
                  <a:pos x="432" y="168"/>
                </a:cxn>
                <a:cxn ang="0">
                  <a:pos x="432" y="138"/>
                </a:cxn>
                <a:cxn ang="0">
                  <a:pos x="426" y="114"/>
                </a:cxn>
                <a:cxn ang="0">
                  <a:pos x="420" y="90"/>
                </a:cxn>
                <a:cxn ang="0">
                  <a:pos x="402" y="66"/>
                </a:cxn>
                <a:cxn ang="0">
                  <a:pos x="384" y="42"/>
                </a:cxn>
                <a:cxn ang="0">
                  <a:pos x="366" y="30"/>
                </a:cxn>
                <a:cxn ang="0">
                  <a:pos x="342" y="18"/>
                </a:cxn>
                <a:cxn ang="0">
                  <a:pos x="312" y="6"/>
                </a:cxn>
                <a:cxn ang="0">
                  <a:pos x="288" y="0"/>
                </a:cxn>
                <a:cxn ang="0">
                  <a:pos x="258" y="6"/>
                </a:cxn>
                <a:cxn ang="0">
                  <a:pos x="234" y="6"/>
                </a:cxn>
                <a:cxn ang="0">
                  <a:pos x="210" y="18"/>
                </a:cxn>
                <a:cxn ang="0">
                  <a:pos x="198" y="24"/>
                </a:cxn>
              </a:cxnLst>
              <a:rect l="0" t="0" r="0" b="0"/>
              <a:pathLst>
                <a:path w="432" h="312">
                  <a:moveTo>
                    <a:pt x="0" y="204"/>
                  </a:moveTo>
                  <a:lnTo>
                    <a:pt x="6" y="210"/>
                  </a:lnTo>
                  <a:lnTo>
                    <a:pt x="18" y="216"/>
                  </a:lnTo>
                  <a:lnTo>
                    <a:pt x="30" y="222"/>
                  </a:lnTo>
                  <a:lnTo>
                    <a:pt x="42" y="228"/>
                  </a:lnTo>
                  <a:lnTo>
                    <a:pt x="54" y="234"/>
                  </a:lnTo>
                  <a:lnTo>
                    <a:pt x="66" y="240"/>
                  </a:lnTo>
                  <a:lnTo>
                    <a:pt x="78" y="240"/>
                  </a:lnTo>
                  <a:lnTo>
                    <a:pt x="90" y="240"/>
                  </a:lnTo>
                  <a:lnTo>
                    <a:pt x="102" y="240"/>
                  </a:lnTo>
                  <a:lnTo>
                    <a:pt x="114" y="240"/>
                  </a:lnTo>
                  <a:lnTo>
                    <a:pt x="126" y="234"/>
                  </a:lnTo>
                  <a:lnTo>
                    <a:pt x="138" y="234"/>
                  </a:lnTo>
                  <a:lnTo>
                    <a:pt x="144" y="228"/>
                  </a:lnTo>
                  <a:lnTo>
                    <a:pt x="150" y="240"/>
                  </a:lnTo>
                  <a:lnTo>
                    <a:pt x="156" y="252"/>
                  </a:lnTo>
                  <a:lnTo>
                    <a:pt x="162" y="264"/>
                  </a:lnTo>
                  <a:lnTo>
                    <a:pt x="174" y="270"/>
                  </a:lnTo>
                  <a:lnTo>
                    <a:pt x="186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2" y="300"/>
                  </a:lnTo>
                  <a:lnTo>
                    <a:pt x="234" y="306"/>
                  </a:lnTo>
                  <a:lnTo>
                    <a:pt x="246" y="312"/>
                  </a:lnTo>
                  <a:lnTo>
                    <a:pt x="258" y="312"/>
                  </a:lnTo>
                  <a:lnTo>
                    <a:pt x="270" y="312"/>
                  </a:lnTo>
                  <a:lnTo>
                    <a:pt x="282" y="312"/>
                  </a:lnTo>
                  <a:lnTo>
                    <a:pt x="300" y="312"/>
                  </a:lnTo>
                  <a:lnTo>
                    <a:pt x="312" y="312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8" y="294"/>
                  </a:lnTo>
                  <a:lnTo>
                    <a:pt x="360" y="288"/>
                  </a:lnTo>
                  <a:lnTo>
                    <a:pt x="372" y="282"/>
                  </a:lnTo>
                  <a:lnTo>
                    <a:pt x="384" y="276"/>
                  </a:lnTo>
                  <a:lnTo>
                    <a:pt x="390" y="264"/>
                  </a:lnTo>
                  <a:lnTo>
                    <a:pt x="402" y="252"/>
                  </a:lnTo>
                  <a:lnTo>
                    <a:pt x="408" y="240"/>
                  </a:lnTo>
                  <a:lnTo>
                    <a:pt x="414" y="228"/>
                  </a:lnTo>
                  <a:lnTo>
                    <a:pt x="420" y="216"/>
                  </a:lnTo>
                  <a:lnTo>
                    <a:pt x="426" y="204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68"/>
                  </a:lnTo>
                  <a:lnTo>
                    <a:pt x="432" y="150"/>
                  </a:lnTo>
                  <a:lnTo>
                    <a:pt x="432" y="138"/>
                  </a:lnTo>
                  <a:lnTo>
                    <a:pt x="432" y="126"/>
                  </a:lnTo>
                  <a:lnTo>
                    <a:pt x="426" y="114"/>
                  </a:lnTo>
                  <a:lnTo>
                    <a:pt x="420" y="102"/>
                  </a:lnTo>
                  <a:lnTo>
                    <a:pt x="420" y="90"/>
                  </a:lnTo>
                  <a:lnTo>
                    <a:pt x="408" y="78"/>
                  </a:lnTo>
                  <a:lnTo>
                    <a:pt x="402" y="66"/>
                  </a:lnTo>
                  <a:lnTo>
                    <a:pt x="396" y="54"/>
                  </a:lnTo>
                  <a:lnTo>
                    <a:pt x="384" y="42"/>
                  </a:lnTo>
                  <a:lnTo>
                    <a:pt x="372" y="36"/>
                  </a:lnTo>
                  <a:lnTo>
                    <a:pt x="366" y="30"/>
                  </a:lnTo>
                  <a:lnTo>
                    <a:pt x="354" y="18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76" y="0"/>
                  </a:lnTo>
                  <a:lnTo>
                    <a:pt x="258" y="6"/>
                  </a:lnTo>
                  <a:lnTo>
                    <a:pt x="246" y="6"/>
                  </a:lnTo>
                  <a:lnTo>
                    <a:pt x="234" y="6"/>
                  </a:lnTo>
                  <a:lnTo>
                    <a:pt x="222" y="12"/>
                  </a:lnTo>
                  <a:lnTo>
                    <a:pt x="210" y="18"/>
                  </a:lnTo>
                  <a:lnTo>
                    <a:pt x="198" y="24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FF997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5" name="未知"/>
            <p:cNvSpPr/>
            <p:nvPr/>
          </p:nvSpPr>
          <p:spPr>
            <a:xfrm>
              <a:off x="564" y="288"/>
              <a:ext cx="432" cy="312"/>
            </a:xfrm>
            <a:custGeom>
              <a:avLst/>
              <a:gdLst/>
              <a:ahLst/>
              <a:cxnLst>
                <a:cxn ang="0">
                  <a:pos x="6" y="210"/>
                </a:cxn>
                <a:cxn ang="0">
                  <a:pos x="30" y="222"/>
                </a:cxn>
                <a:cxn ang="0">
                  <a:pos x="48" y="234"/>
                </a:cxn>
                <a:cxn ang="0">
                  <a:pos x="78" y="234"/>
                </a:cxn>
                <a:cxn ang="0">
                  <a:pos x="102" y="234"/>
                </a:cxn>
                <a:cxn ang="0">
                  <a:pos x="126" y="234"/>
                </a:cxn>
                <a:cxn ang="0">
                  <a:pos x="138" y="228"/>
                </a:cxn>
                <a:cxn ang="0">
                  <a:pos x="156" y="252"/>
                </a:cxn>
                <a:cxn ang="0">
                  <a:pos x="174" y="270"/>
                </a:cxn>
                <a:cxn ang="0">
                  <a:pos x="192" y="288"/>
                </a:cxn>
                <a:cxn ang="0">
                  <a:pos x="216" y="300"/>
                </a:cxn>
                <a:cxn ang="0">
                  <a:pos x="246" y="306"/>
                </a:cxn>
                <a:cxn ang="0">
                  <a:pos x="270" y="312"/>
                </a:cxn>
                <a:cxn ang="0">
                  <a:pos x="300" y="312"/>
                </a:cxn>
                <a:cxn ang="0">
                  <a:pos x="324" y="306"/>
                </a:cxn>
                <a:cxn ang="0">
                  <a:pos x="348" y="294"/>
                </a:cxn>
                <a:cxn ang="0">
                  <a:pos x="372" y="282"/>
                </a:cxn>
                <a:cxn ang="0">
                  <a:pos x="390" y="264"/>
                </a:cxn>
                <a:cxn ang="0">
                  <a:pos x="408" y="240"/>
                </a:cxn>
                <a:cxn ang="0">
                  <a:pos x="420" y="216"/>
                </a:cxn>
                <a:cxn ang="0">
                  <a:pos x="426" y="192"/>
                </a:cxn>
                <a:cxn ang="0">
                  <a:pos x="432" y="162"/>
                </a:cxn>
                <a:cxn ang="0">
                  <a:pos x="432" y="138"/>
                </a:cxn>
                <a:cxn ang="0">
                  <a:pos x="426" y="108"/>
                </a:cxn>
                <a:cxn ang="0">
                  <a:pos x="414" y="84"/>
                </a:cxn>
                <a:cxn ang="0">
                  <a:pos x="402" y="60"/>
                </a:cxn>
                <a:cxn ang="0">
                  <a:pos x="384" y="42"/>
                </a:cxn>
                <a:cxn ang="0">
                  <a:pos x="360" y="24"/>
                </a:cxn>
                <a:cxn ang="0">
                  <a:pos x="336" y="12"/>
                </a:cxn>
                <a:cxn ang="0">
                  <a:pos x="312" y="6"/>
                </a:cxn>
                <a:cxn ang="0">
                  <a:pos x="288" y="0"/>
                </a:cxn>
                <a:cxn ang="0">
                  <a:pos x="258" y="0"/>
                </a:cxn>
                <a:cxn ang="0">
                  <a:pos x="234" y="6"/>
                </a:cxn>
                <a:cxn ang="0">
                  <a:pos x="210" y="18"/>
                </a:cxn>
                <a:cxn ang="0">
                  <a:pos x="192" y="24"/>
                </a:cxn>
              </a:cxnLst>
              <a:rect l="0" t="0" r="0" b="0"/>
              <a:pathLst>
                <a:path w="432" h="312">
                  <a:moveTo>
                    <a:pt x="0" y="198"/>
                  </a:moveTo>
                  <a:lnTo>
                    <a:pt x="6" y="210"/>
                  </a:lnTo>
                  <a:lnTo>
                    <a:pt x="18" y="216"/>
                  </a:lnTo>
                  <a:lnTo>
                    <a:pt x="30" y="222"/>
                  </a:lnTo>
                  <a:lnTo>
                    <a:pt x="36" y="228"/>
                  </a:lnTo>
                  <a:lnTo>
                    <a:pt x="48" y="234"/>
                  </a:lnTo>
                  <a:lnTo>
                    <a:pt x="60" y="234"/>
                  </a:lnTo>
                  <a:lnTo>
                    <a:pt x="78" y="234"/>
                  </a:lnTo>
                  <a:lnTo>
                    <a:pt x="90" y="240"/>
                  </a:lnTo>
                  <a:lnTo>
                    <a:pt x="102" y="234"/>
                  </a:lnTo>
                  <a:lnTo>
                    <a:pt x="114" y="234"/>
                  </a:lnTo>
                  <a:lnTo>
                    <a:pt x="126" y="234"/>
                  </a:lnTo>
                  <a:lnTo>
                    <a:pt x="138" y="228"/>
                  </a:lnTo>
                  <a:lnTo>
                    <a:pt x="150" y="240"/>
                  </a:lnTo>
                  <a:lnTo>
                    <a:pt x="156" y="252"/>
                  </a:lnTo>
                  <a:lnTo>
                    <a:pt x="162" y="258"/>
                  </a:lnTo>
                  <a:lnTo>
                    <a:pt x="174" y="270"/>
                  </a:lnTo>
                  <a:lnTo>
                    <a:pt x="186" y="276"/>
                  </a:lnTo>
                  <a:lnTo>
                    <a:pt x="192" y="288"/>
                  </a:lnTo>
                  <a:lnTo>
                    <a:pt x="204" y="294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46" y="306"/>
                  </a:lnTo>
                  <a:lnTo>
                    <a:pt x="258" y="312"/>
                  </a:lnTo>
                  <a:lnTo>
                    <a:pt x="270" y="312"/>
                  </a:lnTo>
                  <a:lnTo>
                    <a:pt x="282" y="312"/>
                  </a:lnTo>
                  <a:lnTo>
                    <a:pt x="300" y="312"/>
                  </a:lnTo>
                  <a:lnTo>
                    <a:pt x="312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8" y="294"/>
                  </a:lnTo>
                  <a:lnTo>
                    <a:pt x="360" y="288"/>
                  </a:lnTo>
                  <a:lnTo>
                    <a:pt x="372" y="282"/>
                  </a:lnTo>
                  <a:lnTo>
                    <a:pt x="384" y="270"/>
                  </a:lnTo>
                  <a:lnTo>
                    <a:pt x="390" y="264"/>
                  </a:lnTo>
                  <a:lnTo>
                    <a:pt x="402" y="252"/>
                  </a:lnTo>
                  <a:lnTo>
                    <a:pt x="408" y="240"/>
                  </a:lnTo>
                  <a:lnTo>
                    <a:pt x="414" y="228"/>
                  </a:lnTo>
                  <a:lnTo>
                    <a:pt x="420" y="216"/>
                  </a:lnTo>
                  <a:lnTo>
                    <a:pt x="426" y="204"/>
                  </a:lnTo>
                  <a:lnTo>
                    <a:pt x="426" y="192"/>
                  </a:lnTo>
                  <a:lnTo>
                    <a:pt x="432" y="180"/>
                  </a:lnTo>
                  <a:lnTo>
                    <a:pt x="432" y="162"/>
                  </a:lnTo>
                  <a:lnTo>
                    <a:pt x="432" y="150"/>
                  </a:lnTo>
                  <a:lnTo>
                    <a:pt x="432" y="138"/>
                  </a:lnTo>
                  <a:lnTo>
                    <a:pt x="432" y="126"/>
                  </a:lnTo>
                  <a:lnTo>
                    <a:pt x="426" y="108"/>
                  </a:lnTo>
                  <a:lnTo>
                    <a:pt x="420" y="96"/>
                  </a:lnTo>
                  <a:lnTo>
                    <a:pt x="414" y="84"/>
                  </a:lnTo>
                  <a:lnTo>
                    <a:pt x="408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2"/>
                  </a:lnTo>
                  <a:lnTo>
                    <a:pt x="372" y="36"/>
                  </a:lnTo>
                  <a:lnTo>
                    <a:pt x="360" y="24"/>
                  </a:lnTo>
                  <a:lnTo>
                    <a:pt x="354" y="18"/>
                  </a:lnTo>
                  <a:lnTo>
                    <a:pt x="336" y="1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6"/>
                  </a:lnTo>
                  <a:lnTo>
                    <a:pt x="222" y="12"/>
                  </a:lnTo>
                  <a:lnTo>
                    <a:pt x="210" y="18"/>
                  </a:lnTo>
                  <a:lnTo>
                    <a:pt x="198" y="24"/>
                  </a:lnTo>
                  <a:lnTo>
                    <a:pt x="192" y="24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6" name="未知"/>
            <p:cNvSpPr/>
            <p:nvPr/>
          </p:nvSpPr>
          <p:spPr>
            <a:xfrm>
              <a:off x="426" y="168"/>
              <a:ext cx="300" cy="318"/>
            </a:xfrm>
            <a:custGeom>
              <a:avLst/>
              <a:gdLst/>
              <a:ahLst/>
              <a:cxnLst>
                <a:cxn ang="0">
                  <a:pos x="294" y="6"/>
                </a:cxn>
                <a:cxn ang="0">
                  <a:pos x="294" y="18"/>
                </a:cxn>
                <a:cxn ang="0">
                  <a:pos x="300" y="42"/>
                </a:cxn>
                <a:cxn ang="0">
                  <a:pos x="300" y="66"/>
                </a:cxn>
                <a:cxn ang="0">
                  <a:pos x="300" y="96"/>
                </a:cxn>
                <a:cxn ang="0">
                  <a:pos x="300" y="120"/>
                </a:cxn>
                <a:cxn ang="0">
                  <a:pos x="300" y="144"/>
                </a:cxn>
                <a:cxn ang="0">
                  <a:pos x="294" y="168"/>
                </a:cxn>
                <a:cxn ang="0">
                  <a:pos x="294" y="192"/>
                </a:cxn>
                <a:cxn ang="0">
                  <a:pos x="288" y="216"/>
                </a:cxn>
                <a:cxn ang="0">
                  <a:pos x="282" y="240"/>
                </a:cxn>
                <a:cxn ang="0">
                  <a:pos x="252" y="252"/>
                </a:cxn>
                <a:cxn ang="0">
                  <a:pos x="222" y="264"/>
                </a:cxn>
                <a:cxn ang="0">
                  <a:pos x="186" y="276"/>
                </a:cxn>
                <a:cxn ang="0">
                  <a:pos x="156" y="288"/>
                </a:cxn>
                <a:cxn ang="0">
                  <a:pos x="120" y="294"/>
                </a:cxn>
                <a:cxn ang="0">
                  <a:pos x="90" y="306"/>
                </a:cxn>
                <a:cxn ang="0">
                  <a:pos x="54" y="312"/>
                </a:cxn>
                <a:cxn ang="0">
                  <a:pos x="24" y="318"/>
                </a:cxn>
                <a:cxn ang="0">
                  <a:pos x="24" y="318"/>
                </a:cxn>
                <a:cxn ang="0">
                  <a:pos x="12" y="294"/>
                </a:cxn>
                <a:cxn ang="0">
                  <a:pos x="12" y="270"/>
                </a:cxn>
                <a:cxn ang="0">
                  <a:pos x="6" y="246"/>
                </a:cxn>
                <a:cxn ang="0">
                  <a:pos x="6" y="222"/>
                </a:cxn>
                <a:cxn ang="0">
                  <a:pos x="0" y="198"/>
                </a:cxn>
                <a:cxn ang="0">
                  <a:pos x="0" y="174"/>
                </a:cxn>
                <a:cxn ang="0">
                  <a:pos x="0" y="150"/>
                </a:cxn>
                <a:cxn ang="0">
                  <a:pos x="6" y="126"/>
                </a:cxn>
                <a:cxn ang="0">
                  <a:pos x="6" y="102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24" y="36"/>
                </a:cxn>
                <a:cxn ang="0">
                  <a:pos x="30" y="12"/>
                </a:cxn>
                <a:cxn ang="0">
                  <a:pos x="36" y="12"/>
                </a:cxn>
                <a:cxn ang="0">
                  <a:pos x="66" y="6"/>
                </a:cxn>
                <a:cxn ang="0">
                  <a:pos x="96" y="0"/>
                </a:cxn>
                <a:cxn ang="0">
                  <a:pos x="132" y="0"/>
                </a:cxn>
                <a:cxn ang="0">
                  <a:pos x="162" y="0"/>
                </a:cxn>
                <a:cxn ang="0">
                  <a:pos x="198" y="0"/>
                </a:cxn>
                <a:cxn ang="0">
                  <a:pos x="228" y="0"/>
                </a:cxn>
                <a:cxn ang="0">
                  <a:pos x="258" y="0"/>
                </a:cxn>
                <a:cxn ang="0">
                  <a:pos x="294" y="6"/>
                </a:cxn>
              </a:cxnLst>
              <a:rect l="0" t="0" r="0" b="0"/>
              <a:pathLst>
                <a:path w="300" h="318">
                  <a:moveTo>
                    <a:pt x="294" y="6"/>
                  </a:moveTo>
                  <a:lnTo>
                    <a:pt x="294" y="18"/>
                  </a:lnTo>
                  <a:lnTo>
                    <a:pt x="300" y="42"/>
                  </a:lnTo>
                  <a:lnTo>
                    <a:pt x="300" y="66"/>
                  </a:lnTo>
                  <a:lnTo>
                    <a:pt x="300" y="96"/>
                  </a:lnTo>
                  <a:lnTo>
                    <a:pt x="300" y="120"/>
                  </a:lnTo>
                  <a:lnTo>
                    <a:pt x="300" y="144"/>
                  </a:lnTo>
                  <a:lnTo>
                    <a:pt x="294" y="168"/>
                  </a:lnTo>
                  <a:lnTo>
                    <a:pt x="294" y="192"/>
                  </a:lnTo>
                  <a:lnTo>
                    <a:pt x="288" y="216"/>
                  </a:lnTo>
                  <a:lnTo>
                    <a:pt x="282" y="240"/>
                  </a:lnTo>
                  <a:lnTo>
                    <a:pt x="252" y="252"/>
                  </a:lnTo>
                  <a:lnTo>
                    <a:pt x="222" y="264"/>
                  </a:lnTo>
                  <a:lnTo>
                    <a:pt x="186" y="276"/>
                  </a:lnTo>
                  <a:lnTo>
                    <a:pt x="156" y="288"/>
                  </a:lnTo>
                  <a:lnTo>
                    <a:pt x="120" y="294"/>
                  </a:lnTo>
                  <a:lnTo>
                    <a:pt x="90" y="306"/>
                  </a:lnTo>
                  <a:lnTo>
                    <a:pt x="54" y="312"/>
                  </a:lnTo>
                  <a:lnTo>
                    <a:pt x="24" y="318"/>
                  </a:lnTo>
                  <a:lnTo>
                    <a:pt x="12" y="294"/>
                  </a:lnTo>
                  <a:lnTo>
                    <a:pt x="12" y="270"/>
                  </a:lnTo>
                  <a:lnTo>
                    <a:pt x="6" y="246"/>
                  </a:lnTo>
                  <a:lnTo>
                    <a:pt x="6" y="222"/>
                  </a:lnTo>
                  <a:lnTo>
                    <a:pt x="0" y="198"/>
                  </a:lnTo>
                  <a:lnTo>
                    <a:pt x="0" y="174"/>
                  </a:lnTo>
                  <a:lnTo>
                    <a:pt x="0" y="150"/>
                  </a:lnTo>
                  <a:lnTo>
                    <a:pt x="6" y="126"/>
                  </a:lnTo>
                  <a:lnTo>
                    <a:pt x="6" y="102"/>
                  </a:lnTo>
                  <a:lnTo>
                    <a:pt x="12" y="84"/>
                  </a:lnTo>
                  <a:lnTo>
                    <a:pt x="12" y="60"/>
                  </a:lnTo>
                  <a:lnTo>
                    <a:pt x="24" y="36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96" y="0"/>
                  </a:lnTo>
                  <a:lnTo>
                    <a:pt x="132" y="0"/>
                  </a:lnTo>
                  <a:lnTo>
                    <a:pt x="162" y="0"/>
                  </a:lnTo>
                  <a:lnTo>
                    <a:pt x="198" y="0"/>
                  </a:lnTo>
                  <a:lnTo>
                    <a:pt x="228" y="0"/>
                  </a:lnTo>
                  <a:lnTo>
                    <a:pt x="258" y="0"/>
                  </a:lnTo>
                  <a:lnTo>
                    <a:pt x="294" y="6"/>
                  </a:lnTo>
                  <a:close/>
                </a:path>
              </a:pathLst>
            </a:custGeom>
            <a:solidFill>
              <a:srgbClr val="0023C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7" name="未知"/>
            <p:cNvSpPr/>
            <p:nvPr/>
          </p:nvSpPr>
          <p:spPr>
            <a:xfrm>
              <a:off x="426" y="168"/>
              <a:ext cx="300" cy="318"/>
            </a:xfrm>
            <a:custGeom>
              <a:avLst/>
              <a:gdLst/>
              <a:ahLst/>
              <a:cxnLst>
                <a:cxn ang="0">
                  <a:pos x="294" y="6"/>
                </a:cxn>
                <a:cxn ang="0">
                  <a:pos x="294" y="18"/>
                </a:cxn>
                <a:cxn ang="0">
                  <a:pos x="300" y="42"/>
                </a:cxn>
                <a:cxn ang="0">
                  <a:pos x="300" y="66"/>
                </a:cxn>
                <a:cxn ang="0">
                  <a:pos x="300" y="96"/>
                </a:cxn>
                <a:cxn ang="0">
                  <a:pos x="300" y="120"/>
                </a:cxn>
                <a:cxn ang="0">
                  <a:pos x="300" y="144"/>
                </a:cxn>
                <a:cxn ang="0">
                  <a:pos x="294" y="168"/>
                </a:cxn>
                <a:cxn ang="0">
                  <a:pos x="294" y="192"/>
                </a:cxn>
                <a:cxn ang="0">
                  <a:pos x="288" y="216"/>
                </a:cxn>
                <a:cxn ang="0">
                  <a:pos x="282" y="240"/>
                </a:cxn>
                <a:cxn ang="0">
                  <a:pos x="252" y="252"/>
                </a:cxn>
                <a:cxn ang="0">
                  <a:pos x="222" y="264"/>
                </a:cxn>
                <a:cxn ang="0">
                  <a:pos x="186" y="276"/>
                </a:cxn>
                <a:cxn ang="0">
                  <a:pos x="156" y="288"/>
                </a:cxn>
                <a:cxn ang="0">
                  <a:pos x="120" y="294"/>
                </a:cxn>
                <a:cxn ang="0">
                  <a:pos x="90" y="306"/>
                </a:cxn>
                <a:cxn ang="0">
                  <a:pos x="54" y="312"/>
                </a:cxn>
                <a:cxn ang="0">
                  <a:pos x="24" y="318"/>
                </a:cxn>
                <a:cxn ang="0">
                  <a:pos x="24" y="318"/>
                </a:cxn>
                <a:cxn ang="0">
                  <a:pos x="12" y="294"/>
                </a:cxn>
                <a:cxn ang="0">
                  <a:pos x="12" y="270"/>
                </a:cxn>
                <a:cxn ang="0">
                  <a:pos x="6" y="246"/>
                </a:cxn>
                <a:cxn ang="0">
                  <a:pos x="6" y="222"/>
                </a:cxn>
                <a:cxn ang="0">
                  <a:pos x="0" y="198"/>
                </a:cxn>
                <a:cxn ang="0">
                  <a:pos x="0" y="174"/>
                </a:cxn>
                <a:cxn ang="0">
                  <a:pos x="0" y="150"/>
                </a:cxn>
                <a:cxn ang="0">
                  <a:pos x="6" y="126"/>
                </a:cxn>
                <a:cxn ang="0">
                  <a:pos x="6" y="102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24" y="36"/>
                </a:cxn>
                <a:cxn ang="0">
                  <a:pos x="30" y="12"/>
                </a:cxn>
                <a:cxn ang="0">
                  <a:pos x="36" y="12"/>
                </a:cxn>
                <a:cxn ang="0">
                  <a:pos x="66" y="6"/>
                </a:cxn>
                <a:cxn ang="0">
                  <a:pos x="96" y="0"/>
                </a:cxn>
                <a:cxn ang="0">
                  <a:pos x="132" y="0"/>
                </a:cxn>
                <a:cxn ang="0">
                  <a:pos x="162" y="0"/>
                </a:cxn>
                <a:cxn ang="0">
                  <a:pos x="198" y="0"/>
                </a:cxn>
                <a:cxn ang="0">
                  <a:pos x="228" y="0"/>
                </a:cxn>
                <a:cxn ang="0">
                  <a:pos x="258" y="0"/>
                </a:cxn>
                <a:cxn ang="0">
                  <a:pos x="294" y="6"/>
                </a:cxn>
              </a:cxnLst>
              <a:rect l="0" t="0" r="0" b="0"/>
              <a:pathLst>
                <a:path w="300" h="318">
                  <a:moveTo>
                    <a:pt x="294" y="6"/>
                  </a:moveTo>
                  <a:lnTo>
                    <a:pt x="294" y="18"/>
                  </a:lnTo>
                  <a:lnTo>
                    <a:pt x="300" y="42"/>
                  </a:lnTo>
                  <a:lnTo>
                    <a:pt x="300" y="66"/>
                  </a:lnTo>
                  <a:lnTo>
                    <a:pt x="300" y="96"/>
                  </a:lnTo>
                  <a:lnTo>
                    <a:pt x="300" y="120"/>
                  </a:lnTo>
                  <a:lnTo>
                    <a:pt x="300" y="144"/>
                  </a:lnTo>
                  <a:lnTo>
                    <a:pt x="294" y="168"/>
                  </a:lnTo>
                  <a:lnTo>
                    <a:pt x="294" y="192"/>
                  </a:lnTo>
                  <a:lnTo>
                    <a:pt x="288" y="216"/>
                  </a:lnTo>
                  <a:lnTo>
                    <a:pt x="282" y="240"/>
                  </a:lnTo>
                  <a:lnTo>
                    <a:pt x="252" y="252"/>
                  </a:lnTo>
                  <a:lnTo>
                    <a:pt x="222" y="264"/>
                  </a:lnTo>
                  <a:lnTo>
                    <a:pt x="186" y="276"/>
                  </a:lnTo>
                  <a:lnTo>
                    <a:pt x="156" y="288"/>
                  </a:lnTo>
                  <a:lnTo>
                    <a:pt x="120" y="294"/>
                  </a:lnTo>
                  <a:lnTo>
                    <a:pt x="90" y="306"/>
                  </a:lnTo>
                  <a:lnTo>
                    <a:pt x="54" y="312"/>
                  </a:lnTo>
                  <a:lnTo>
                    <a:pt x="24" y="318"/>
                  </a:lnTo>
                  <a:lnTo>
                    <a:pt x="12" y="294"/>
                  </a:lnTo>
                  <a:lnTo>
                    <a:pt x="12" y="270"/>
                  </a:lnTo>
                  <a:lnTo>
                    <a:pt x="6" y="246"/>
                  </a:lnTo>
                  <a:lnTo>
                    <a:pt x="6" y="222"/>
                  </a:lnTo>
                  <a:lnTo>
                    <a:pt x="0" y="198"/>
                  </a:lnTo>
                  <a:lnTo>
                    <a:pt x="0" y="174"/>
                  </a:lnTo>
                  <a:lnTo>
                    <a:pt x="0" y="150"/>
                  </a:lnTo>
                  <a:lnTo>
                    <a:pt x="6" y="126"/>
                  </a:lnTo>
                  <a:lnTo>
                    <a:pt x="6" y="102"/>
                  </a:lnTo>
                  <a:lnTo>
                    <a:pt x="12" y="84"/>
                  </a:lnTo>
                  <a:lnTo>
                    <a:pt x="12" y="60"/>
                  </a:lnTo>
                  <a:lnTo>
                    <a:pt x="24" y="36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96" y="0"/>
                  </a:lnTo>
                  <a:lnTo>
                    <a:pt x="132" y="0"/>
                  </a:lnTo>
                  <a:lnTo>
                    <a:pt x="162" y="0"/>
                  </a:lnTo>
                  <a:lnTo>
                    <a:pt x="198" y="0"/>
                  </a:lnTo>
                  <a:lnTo>
                    <a:pt x="228" y="0"/>
                  </a:lnTo>
                  <a:lnTo>
                    <a:pt x="258" y="0"/>
                  </a:lnTo>
                  <a:lnTo>
                    <a:pt x="294" y="6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8" name="未知"/>
            <p:cNvSpPr/>
            <p:nvPr/>
          </p:nvSpPr>
          <p:spPr>
            <a:xfrm>
              <a:off x="468" y="198"/>
              <a:ext cx="228" cy="246"/>
            </a:xfrm>
            <a:custGeom>
              <a:avLst/>
              <a:gdLst/>
              <a:ahLst/>
              <a:cxnLst>
                <a:cxn ang="0">
                  <a:pos x="12" y="12"/>
                </a:cxn>
                <a:cxn ang="0">
                  <a:pos x="6" y="36"/>
                </a:cxn>
                <a:cxn ang="0">
                  <a:pos x="6" y="60"/>
                </a:cxn>
                <a:cxn ang="0">
                  <a:pos x="0" y="84"/>
                </a:cxn>
                <a:cxn ang="0">
                  <a:pos x="0" y="108"/>
                </a:cxn>
                <a:cxn ang="0">
                  <a:pos x="0" y="138"/>
                </a:cxn>
                <a:cxn ang="0">
                  <a:pos x="0" y="162"/>
                </a:cxn>
                <a:cxn ang="0">
                  <a:pos x="0" y="186"/>
                </a:cxn>
                <a:cxn ang="0">
                  <a:pos x="0" y="210"/>
                </a:cxn>
                <a:cxn ang="0">
                  <a:pos x="6" y="234"/>
                </a:cxn>
                <a:cxn ang="0">
                  <a:pos x="12" y="246"/>
                </a:cxn>
                <a:cxn ang="0">
                  <a:pos x="42" y="240"/>
                </a:cxn>
                <a:cxn ang="0">
                  <a:pos x="72" y="234"/>
                </a:cxn>
                <a:cxn ang="0">
                  <a:pos x="102" y="228"/>
                </a:cxn>
                <a:cxn ang="0">
                  <a:pos x="132" y="216"/>
                </a:cxn>
                <a:cxn ang="0">
                  <a:pos x="168" y="204"/>
                </a:cxn>
                <a:cxn ang="0">
                  <a:pos x="198" y="198"/>
                </a:cxn>
                <a:cxn ang="0">
                  <a:pos x="210" y="186"/>
                </a:cxn>
                <a:cxn ang="0">
                  <a:pos x="216" y="162"/>
                </a:cxn>
                <a:cxn ang="0">
                  <a:pos x="222" y="138"/>
                </a:cxn>
                <a:cxn ang="0">
                  <a:pos x="222" y="114"/>
                </a:cxn>
                <a:cxn ang="0">
                  <a:pos x="228" y="84"/>
                </a:cxn>
                <a:cxn ang="0">
                  <a:pos x="228" y="60"/>
                </a:cxn>
                <a:cxn ang="0">
                  <a:pos x="228" y="36"/>
                </a:cxn>
                <a:cxn ang="0">
                  <a:pos x="222" y="6"/>
                </a:cxn>
                <a:cxn ang="0">
                  <a:pos x="222" y="6"/>
                </a:cxn>
                <a:cxn ang="0">
                  <a:pos x="198" y="6"/>
                </a:cxn>
                <a:cxn ang="0">
                  <a:pos x="174" y="0"/>
                </a:cxn>
                <a:cxn ang="0">
                  <a:pos x="150" y="0"/>
                </a:cxn>
                <a:cxn ang="0">
                  <a:pos x="126" y="0"/>
                </a:cxn>
                <a:cxn ang="0">
                  <a:pos x="96" y="0"/>
                </a:cxn>
                <a:cxn ang="0">
                  <a:pos x="72" y="0"/>
                </a:cxn>
                <a:cxn ang="0">
                  <a:pos x="48" y="6"/>
                </a:cxn>
                <a:cxn ang="0">
                  <a:pos x="24" y="12"/>
                </a:cxn>
                <a:cxn ang="0">
                  <a:pos x="18" y="12"/>
                </a:cxn>
                <a:cxn ang="0">
                  <a:pos x="12" y="12"/>
                </a:cxn>
              </a:cxnLst>
              <a:rect l="0" t="0" r="0" b="0"/>
              <a:pathLst>
                <a:path w="228" h="246">
                  <a:moveTo>
                    <a:pt x="12" y="12"/>
                  </a:moveTo>
                  <a:lnTo>
                    <a:pt x="6" y="36"/>
                  </a:lnTo>
                  <a:lnTo>
                    <a:pt x="6" y="60"/>
                  </a:lnTo>
                  <a:lnTo>
                    <a:pt x="0" y="84"/>
                  </a:lnTo>
                  <a:lnTo>
                    <a:pt x="0" y="108"/>
                  </a:lnTo>
                  <a:lnTo>
                    <a:pt x="0" y="138"/>
                  </a:lnTo>
                  <a:lnTo>
                    <a:pt x="0" y="162"/>
                  </a:lnTo>
                  <a:lnTo>
                    <a:pt x="0" y="186"/>
                  </a:lnTo>
                  <a:lnTo>
                    <a:pt x="0" y="210"/>
                  </a:lnTo>
                  <a:lnTo>
                    <a:pt x="6" y="234"/>
                  </a:lnTo>
                  <a:lnTo>
                    <a:pt x="12" y="246"/>
                  </a:lnTo>
                  <a:lnTo>
                    <a:pt x="42" y="240"/>
                  </a:lnTo>
                  <a:lnTo>
                    <a:pt x="72" y="234"/>
                  </a:lnTo>
                  <a:lnTo>
                    <a:pt x="102" y="228"/>
                  </a:lnTo>
                  <a:lnTo>
                    <a:pt x="132" y="216"/>
                  </a:lnTo>
                  <a:lnTo>
                    <a:pt x="168" y="204"/>
                  </a:lnTo>
                  <a:lnTo>
                    <a:pt x="198" y="198"/>
                  </a:lnTo>
                  <a:lnTo>
                    <a:pt x="210" y="186"/>
                  </a:lnTo>
                  <a:lnTo>
                    <a:pt x="216" y="162"/>
                  </a:lnTo>
                  <a:lnTo>
                    <a:pt x="222" y="138"/>
                  </a:lnTo>
                  <a:lnTo>
                    <a:pt x="222" y="114"/>
                  </a:lnTo>
                  <a:lnTo>
                    <a:pt x="228" y="84"/>
                  </a:lnTo>
                  <a:lnTo>
                    <a:pt x="228" y="60"/>
                  </a:lnTo>
                  <a:lnTo>
                    <a:pt x="228" y="36"/>
                  </a:lnTo>
                  <a:lnTo>
                    <a:pt x="222" y="6"/>
                  </a:lnTo>
                  <a:lnTo>
                    <a:pt x="198" y="6"/>
                  </a:lnTo>
                  <a:lnTo>
                    <a:pt x="174" y="0"/>
                  </a:lnTo>
                  <a:lnTo>
                    <a:pt x="150" y="0"/>
                  </a:lnTo>
                  <a:lnTo>
                    <a:pt x="126" y="0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8" y="6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D1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9" name="未知"/>
            <p:cNvSpPr/>
            <p:nvPr/>
          </p:nvSpPr>
          <p:spPr>
            <a:xfrm>
              <a:off x="468" y="198"/>
              <a:ext cx="228" cy="246"/>
            </a:xfrm>
            <a:custGeom>
              <a:avLst/>
              <a:gdLst/>
              <a:ahLst/>
              <a:cxnLst>
                <a:cxn ang="0">
                  <a:pos x="12" y="12"/>
                </a:cxn>
                <a:cxn ang="0">
                  <a:pos x="6" y="36"/>
                </a:cxn>
                <a:cxn ang="0">
                  <a:pos x="6" y="60"/>
                </a:cxn>
                <a:cxn ang="0">
                  <a:pos x="0" y="84"/>
                </a:cxn>
                <a:cxn ang="0">
                  <a:pos x="0" y="108"/>
                </a:cxn>
                <a:cxn ang="0">
                  <a:pos x="0" y="138"/>
                </a:cxn>
                <a:cxn ang="0">
                  <a:pos x="0" y="162"/>
                </a:cxn>
                <a:cxn ang="0">
                  <a:pos x="0" y="186"/>
                </a:cxn>
                <a:cxn ang="0">
                  <a:pos x="0" y="210"/>
                </a:cxn>
                <a:cxn ang="0">
                  <a:pos x="6" y="234"/>
                </a:cxn>
                <a:cxn ang="0">
                  <a:pos x="12" y="246"/>
                </a:cxn>
                <a:cxn ang="0">
                  <a:pos x="42" y="240"/>
                </a:cxn>
                <a:cxn ang="0">
                  <a:pos x="72" y="234"/>
                </a:cxn>
                <a:cxn ang="0">
                  <a:pos x="102" y="228"/>
                </a:cxn>
                <a:cxn ang="0">
                  <a:pos x="132" y="216"/>
                </a:cxn>
                <a:cxn ang="0">
                  <a:pos x="168" y="204"/>
                </a:cxn>
                <a:cxn ang="0">
                  <a:pos x="198" y="198"/>
                </a:cxn>
                <a:cxn ang="0">
                  <a:pos x="210" y="186"/>
                </a:cxn>
                <a:cxn ang="0">
                  <a:pos x="216" y="162"/>
                </a:cxn>
                <a:cxn ang="0">
                  <a:pos x="222" y="138"/>
                </a:cxn>
                <a:cxn ang="0">
                  <a:pos x="222" y="114"/>
                </a:cxn>
                <a:cxn ang="0">
                  <a:pos x="228" y="84"/>
                </a:cxn>
                <a:cxn ang="0">
                  <a:pos x="228" y="60"/>
                </a:cxn>
                <a:cxn ang="0">
                  <a:pos x="228" y="36"/>
                </a:cxn>
                <a:cxn ang="0">
                  <a:pos x="222" y="6"/>
                </a:cxn>
                <a:cxn ang="0">
                  <a:pos x="222" y="6"/>
                </a:cxn>
                <a:cxn ang="0">
                  <a:pos x="198" y="6"/>
                </a:cxn>
                <a:cxn ang="0">
                  <a:pos x="174" y="0"/>
                </a:cxn>
                <a:cxn ang="0">
                  <a:pos x="150" y="0"/>
                </a:cxn>
                <a:cxn ang="0">
                  <a:pos x="126" y="0"/>
                </a:cxn>
                <a:cxn ang="0">
                  <a:pos x="96" y="0"/>
                </a:cxn>
                <a:cxn ang="0">
                  <a:pos x="72" y="0"/>
                </a:cxn>
                <a:cxn ang="0">
                  <a:pos x="48" y="6"/>
                </a:cxn>
                <a:cxn ang="0">
                  <a:pos x="24" y="12"/>
                </a:cxn>
                <a:cxn ang="0">
                  <a:pos x="18" y="12"/>
                </a:cxn>
                <a:cxn ang="0">
                  <a:pos x="12" y="12"/>
                </a:cxn>
              </a:cxnLst>
              <a:rect l="0" t="0" r="0" b="0"/>
              <a:pathLst>
                <a:path w="228" h="246">
                  <a:moveTo>
                    <a:pt x="12" y="12"/>
                  </a:moveTo>
                  <a:lnTo>
                    <a:pt x="6" y="36"/>
                  </a:lnTo>
                  <a:lnTo>
                    <a:pt x="6" y="60"/>
                  </a:lnTo>
                  <a:lnTo>
                    <a:pt x="0" y="84"/>
                  </a:lnTo>
                  <a:lnTo>
                    <a:pt x="0" y="108"/>
                  </a:lnTo>
                  <a:lnTo>
                    <a:pt x="0" y="138"/>
                  </a:lnTo>
                  <a:lnTo>
                    <a:pt x="0" y="162"/>
                  </a:lnTo>
                  <a:lnTo>
                    <a:pt x="0" y="186"/>
                  </a:lnTo>
                  <a:lnTo>
                    <a:pt x="0" y="210"/>
                  </a:lnTo>
                  <a:lnTo>
                    <a:pt x="6" y="234"/>
                  </a:lnTo>
                  <a:lnTo>
                    <a:pt x="12" y="246"/>
                  </a:lnTo>
                  <a:lnTo>
                    <a:pt x="42" y="240"/>
                  </a:lnTo>
                  <a:lnTo>
                    <a:pt x="72" y="234"/>
                  </a:lnTo>
                  <a:lnTo>
                    <a:pt x="102" y="228"/>
                  </a:lnTo>
                  <a:lnTo>
                    <a:pt x="132" y="216"/>
                  </a:lnTo>
                  <a:lnTo>
                    <a:pt x="168" y="204"/>
                  </a:lnTo>
                  <a:lnTo>
                    <a:pt x="198" y="198"/>
                  </a:lnTo>
                  <a:lnTo>
                    <a:pt x="210" y="186"/>
                  </a:lnTo>
                  <a:lnTo>
                    <a:pt x="216" y="162"/>
                  </a:lnTo>
                  <a:lnTo>
                    <a:pt x="222" y="138"/>
                  </a:lnTo>
                  <a:lnTo>
                    <a:pt x="222" y="114"/>
                  </a:lnTo>
                  <a:lnTo>
                    <a:pt x="228" y="84"/>
                  </a:lnTo>
                  <a:lnTo>
                    <a:pt x="228" y="60"/>
                  </a:lnTo>
                  <a:lnTo>
                    <a:pt x="228" y="36"/>
                  </a:lnTo>
                  <a:lnTo>
                    <a:pt x="222" y="6"/>
                  </a:lnTo>
                  <a:lnTo>
                    <a:pt x="198" y="6"/>
                  </a:lnTo>
                  <a:lnTo>
                    <a:pt x="174" y="0"/>
                  </a:lnTo>
                  <a:lnTo>
                    <a:pt x="150" y="0"/>
                  </a:lnTo>
                  <a:lnTo>
                    <a:pt x="126" y="0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8" y="6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2" y="12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0" name="未知"/>
            <p:cNvSpPr/>
            <p:nvPr/>
          </p:nvSpPr>
          <p:spPr>
            <a:xfrm>
              <a:off x="552" y="216"/>
              <a:ext cx="60" cy="60"/>
            </a:xfrm>
            <a:custGeom>
              <a:avLst/>
              <a:gdLst/>
              <a:ahLst/>
              <a:cxnLst>
                <a:cxn ang="0">
                  <a:pos x="60" y="30"/>
                </a:cxn>
                <a:cxn ang="0">
                  <a:pos x="60" y="24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54" y="6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8" y="0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0" y="18"/>
                </a:cxn>
                <a:cxn ang="0">
                  <a:pos x="0" y="24"/>
                </a:cxn>
                <a:cxn ang="0">
                  <a:pos x="0" y="30"/>
                </a:cxn>
                <a:cxn ang="0">
                  <a:pos x="0" y="36"/>
                </a:cxn>
                <a:cxn ang="0">
                  <a:pos x="6" y="42"/>
                </a:cxn>
                <a:cxn ang="0">
                  <a:pos x="6" y="48"/>
                </a:cxn>
                <a:cxn ang="0">
                  <a:pos x="12" y="48"/>
                </a:cxn>
                <a:cxn ang="0">
                  <a:pos x="12" y="54"/>
                </a:cxn>
                <a:cxn ang="0">
                  <a:pos x="18" y="54"/>
                </a:cxn>
                <a:cxn ang="0">
                  <a:pos x="24" y="60"/>
                </a:cxn>
                <a:cxn ang="0">
                  <a:pos x="30" y="60"/>
                </a:cxn>
                <a:cxn ang="0">
                  <a:pos x="36" y="60"/>
                </a:cxn>
                <a:cxn ang="0">
                  <a:pos x="42" y="54"/>
                </a:cxn>
                <a:cxn ang="0">
                  <a:pos x="48" y="54"/>
                </a:cxn>
                <a:cxn ang="0">
                  <a:pos x="54" y="48"/>
                </a:cxn>
                <a:cxn ang="0">
                  <a:pos x="54" y="42"/>
                </a:cxn>
                <a:cxn ang="0">
                  <a:pos x="60" y="42"/>
                </a:cxn>
                <a:cxn ang="0">
                  <a:pos x="60" y="36"/>
                </a:cxn>
                <a:cxn ang="0">
                  <a:pos x="60" y="30"/>
                </a:cxn>
              </a:cxnLst>
              <a:rect l="0" t="0" r="0" b="0"/>
              <a:pathLst>
                <a:path w="60" h="60">
                  <a:moveTo>
                    <a:pt x="60" y="30"/>
                  </a:moveTo>
                  <a:lnTo>
                    <a:pt x="60" y="24"/>
                  </a:lnTo>
                  <a:lnTo>
                    <a:pt x="60" y="18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54"/>
                  </a:lnTo>
                  <a:lnTo>
                    <a:pt x="48" y="54"/>
                  </a:lnTo>
                  <a:lnTo>
                    <a:pt x="54" y="48"/>
                  </a:lnTo>
                  <a:lnTo>
                    <a:pt x="54" y="42"/>
                  </a:lnTo>
                  <a:lnTo>
                    <a:pt x="60" y="42"/>
                  </a:lnTo>
                  <a:lnTo>
                    <a:pt x="60" y="36"/>
                  </a:lnTo>
                  <a:lnTo>
                    <a:pt x="6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1" name="未知"/>
            <p:cNvSpPr/>
            <p:nvPr/>
          </p:nvSpPr>
          <p:spPr>
            <a:xfrm>
              <a:off x="552" y="216"/>
              <a:ext cx="60" cy="60"/>
            </a:xfrm>
            <a:custGeom>
              <a:avLst/>
              <a:gdLst/>
              <a:ahLst/>
              <a:cxnLst>
                <a:cxn ang="0">
                  <a:pos x="60" y="30"/>
                </a:cxn>
                <a:cxn ang="0">
                  <a:pos x="60" y="24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54" y="6"/>
                </a:cxn>
                <a:cxn ang="0">
                  <a:pos x="48" y="6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8" y="0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0" y="18"/>
                </a:cxn>
                <a:cxn ang="0">
                  <a:pos x="0" y="24"/>
                </a:cxn>
                <a:cxn ang="0">
                  <a:pos x="0" y="30"/>
                </a:cxn>
                <a:cxn ang="0">
                  <a:pos x="0" y="36"/>
                </a:cxn>
                <a:cxn ang="0">
                  <a:pos x="6" y="42"/>
                </a:cxn>
                <a:cxn ang="0">
                  <a:pos x="6" y="48"/>
                </a:cxn>
                <a:cxn ang="0">
                  <a:pos x="12" y="48"/>
                </a:cxn>
                <a:cxn ang="0">
                  <a:pos x="12" y="54"/>
                </a:cxn>
                <a:cxn ang="0">
                  <a:pos x="18" y="54"/>
                </a:cxn>
                <a:cxn ang="0">
                  <a:pos x="24" y="60"/>
                </a:cxn>
                <a:cxn ang="0">
                  <a:pos x="30" y="60"/>
                </a:cxn>
                <a:cxn ang="0">
                  <a:pos x="36" y="60"/>
                </a:cxn>
                <a:cxn ang="0">
                  <a:pos x="42" y="54"/>
                </a:cxn>
                <a:cxn ang="0">
                  <a:pos x="48" y="54"/>
                </a:cxn>
                <a:cxn ang="0">
                  <a:pos x="54" y="48"/>
                </a:cxn>
                <a:cxn ang="0">
                  <a:pos x="54" y="42"/>
                </a:cxn>
                <a:cxn ang="0">
                  <a:pos x="60" y="42"/>
                </a:cxn>
                <a:cxn ang="0">
                  <a:pos x="60" y="36"/>
                </a:cxn>
                <a:cxn ang="0">
                  <a:pos x="60" y="30"/>
                </a:cxn>
              </a:cxnLst>
              <a:rect l="0" t="0" r="0" b="0"/>
              <a:pathLst>
                <a:path w="60" h="60">
                  <a:moveTo>
                    <a:pt x="60" y="30"/>
                  </a:moveTo>
                  <a:lnTo>
                    <a:pt x="60" y="24"/>
                  </a:lnTo>
                  <a:lnTo>
                    <a:pt x="60" y="18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54"/>
                  </a:lnTo>
                  <a:lnTo>
                    <a:pt x="48" y="54"/>
                  </a:lnTo>
                  <a:lnTo>
                    <a:pt x="54" y="48"/>
                  </a:lnTo>
                  <a:lnTo>
                    <a:pt x="54" y="42"/>
                  </a:lnTo>
                  <a:lnTo>
                    <a:pt x="60" y="42"/>
                  </a:lnTo>
                  <a:lnTo>
                    <a:pt x="60" y="36"/>
                  </a:lnTo>
                  <a:lnTo>
                    <a:pt x="60" y="3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2" name="未知"/>
            <p:cNvSpPr/>
            <p:nvPr/>
          </p:nvSpPr>
          <p:spPr>
            <a:xfrm>
              <a:off x="588" y="216"/>
              <a:ext cx="36" cy="24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24" y="0"/>
                </a:cxn>
                <a:cxn ang="0">
                  <a:pos x="36" y="18"/>
                </a:cxn>
                <a:cxn ang="0">
                  <a:pos x="0" y="24"/>
                </a:cxn>
              </a:cxnLst>
              <a:rect l="0" t="0" r="0" b="0"/>
              <a:pathLst>
                <a:path w="36" h="24">
                  <a:moveTo>
                    <a:pt x="0" y="24"/>
                  </a:moveTo>
                  <a:lnTo>
                    <a:pt x="24" y="0"/>
                  </a:lnTo>
                  <a:lnTo>
                    <a:pt x="36" y="1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D1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3" name="未知"/>
            <p:cNvSpPr/>
            <p:nvPr/>
          </p:nvSpPr>
          <p:spPr>
            <a:xfrm>
              <a:off x="528" y="234"/>
              <a:ext cx="30" cy="4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8"/>
                </a:cxn>
                <a:cxn ang="0">
                  <a:pos x="0" y="24"/>
                </a:cxn>
                <a:cxn ang="0">
                  <a:pos x="0" y="30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42"/>
                </a:cxn>
                <a:cxn ang="0">
                  <a:pos x="18" y="48"/>
                </a:cxn>
                <a:cxn ang="0">
                  <a:pos x="24" y="48"/>
                </a:cxn>
                <a:cxn ang="0">
                  <a:pos x="30" y="48"/>
                </a:cxn>
                <a:cxn ang="0">
                  <a:pos x="30" y="48"/>
                </a:cxn>
              </a:cxnLst>
              <a:rect l="0" t="0" r="0" b="0"/>
              <a:pathLst>
                <a:path w="30" h="48">
                  <a:moveTo>
                    <a:pt x="6" y="0"/>
                  </a:moveTo>
                  <a:lnTo>
                    <a:pt x="0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8" y="48"/>
                  </a:lnTo>
                  <a:lnTo>
                    <a:pt x="24" y="48"/>
                  </a:lnTo>
                  <a:lnTo>
                    <a:pt x="30" y="48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4" name="未知"/>
            <p:cNvSpPr/>
            <p:nvPr/>
          </p:nvSpPr>
          <p:spPr>
            <a:xfrm>
              <a:off x="834" y="198"/>
              <a:ext cx="42" cy="6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6" y="12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36" y="6"/>
                </a:cxn>
                <a:cxn ang="0">
                  <a:pos x="36" y="12"/>
                </a:cxn>
                <a:cxn ang="0">
                  <a:pos x="36" y="18"/>
                </a:cxn>
                <a:cxn ang="0">
                  <a:pos x="42" y="24"/>
                </a:cxn>
                <a:cxn ang="0">
                  <a:pos x="42" y="30"/>
                </a:cxn>
                <a:cxn ang="0">
                  <a:pos x="42" y="3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6" y="48"/>
                </a:cxn>
                <a:cxn ang="0">
                  <a:pos x="30" y="54"/>
                </a:cxn>
                <a:cxn ang="0">
                  <a:pos x="30" y="54"/>
                </a:cxn>
                <a:cxn ang="0">
                  <a:pos x="24" y="60"/>
                </a:cxn>
                <a:cxn ang="0">
                  <a:pos x="18" y="60"/>
                </a:cxn>
                <a:cxn ang="0">
                  <a:pos x="18" y="60"/>
                </a:cxn>
                <a:cxn ang="0">
                  <a:pos x="12" y="54"/>
                </a:cxn>
                <a:cxn ang="0">
                  <a:pos x="6" y="54"/>
                </a:cxn>
                <a:cxn ang="0">
                  <a:pos x="6" y="48"/>
                </a:cxn>
                <a:cxn ang="0">
                  <a:pos x="6" y="4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0" y="30"/>
                </a:cxn>
              </a:cxnLst>
              <a:rect l="0" t="0" r="0" b="0"/>
              <a:pathLst>
                <a:path w="42" h="60">
                  <a:moveTo>
                    <a:pt x="0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30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36" y="48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0" y="36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5" name="未知"/>
            <p:cNvSpPr/>
            <p:nvPr/>
          </p:nvSpPr>
          <p:spPr>
            <a:xfrm>
              <a:off x="834" y="198"/>
              <a:ext cx="42" cy="6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24"/>
                </a:cxn>
                <a:cxn ang="0">
                  <a:pos x="0" y="18"/>
                </a:cxn>
                <a:cxn ang="0">
                  <a:pos x="6" y="12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30" y="0"/>
                </a:cxn>
                <a:cxn ang="0">
                  <a:pos x="30" y="6"/>
                </a:cxn>
                <a:cxn ang="0">
                  <a:pos x="36" y="6"/>
                </a:cxn>
                <a:cxn ang="0">
                  <a:pos x="36" y="12"/>
                </a:cxn>
                <a:cxn ang="0">
                  <a:pos x="36" y="18"/>
                </a:cxn>
                <a:cxn ang="0">
                  <a:pos x="42" y="24"/>
                </a:cxn>
                <a:cxn ang="0">
                  <a:pos x="42" y="30"/>
                </a:cxn>
                <a:cxn ang="0">
                  <a:pos x="42" y="3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6" y="48"/>
                </a:cxn>
                <a:cxn ang="0">
                  <a:pos x="30" y="54"/>
                </a:cxn>
                <a:cxn ang="0">
                  <a:pos x="30" y="54"/>
                </a:cxn>
                <a:cxn ang="0">
                  <a:pos x="24" y="60"/>
                </a:cxn>
                <a:cxn ang="0">
                  <a:pos x="18" y="60"/>
                </a:cxn>
                <a:cxn ang="0">
                  <a:pos x="18" y="60"/>
                </a:cxn>
                <a:cxn ang="0">
                  <a:pos x="12" y="54"/>
                </a:cxn>
                <a:cxn ang="0">
                  <a:pos x="6" y="54"/>
                </a:cxn>
                <a:cxn ang="0">
                  <a:pos x="6" y="48"/>
                </a:cxn>
                <a:cxn ang="0">
                  <a:pos x="6" y="4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0" y="30"/>
                </a:cxn>
              </a:cxnLst>
              <a:rect l="0" t="0" r="0" b="0"/>
              <a:pathLst>
                <a:path w="42" h="60">
                  <a:moveTo>
                    <a:pt x="0" y="30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30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36" y="48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0" y="36"/>
                  </a:lnTo>
                  <a:lnTo>
                    <a:pt x="0" y="3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6" name="未知"/>
            <p:cNvSpPr/>
            <p:nvPr/>
          </p:nvSpPr>
          <p:spPr>
            <a:xfrm>
              <a:off x="828" y="198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24" y="24"/>
                </a:cxn>
              </a:cxnLst>
              <a:rect l="0" t="0" r="0" b="0"/>
              <a:pathLst>
                <a:path w="24" h="24">
                  <a:moveTo>
                    <a:pt x="24" y="24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D1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7" name="未知"/>
            <p:cNvSpPr/>
            <p:nvPr/>
          </p:nvSpPr>
          <p:spPr>
            <a:xfrm>
              <a:off x="870" y="216"/>
              <a:ext cx="24" cy="4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8" y="6"/>
                </a:cxn>
                <a:cxn ang="0">
                  <a:pos x="24" y="18"/>
                </a:cxn>
                <a:cxn ang="0">
                  <a:pos x="18" y="24"/>
                </a:cxn>
                <a:cxn ang="0">
                  <a:pos x="18" y="30"/>
                </a:cxn>
                <a:cxn ang="0">
                  <a:pos x="18" y="36"/>
                </a:cxn>
                <a:cxn ang="0">
                  <a:pos x="12" y="36"/>
                </a:cxn>
                <a:cxn ang="0">
                  <a:pos x="12" y="42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0" b="0"/>
              <a:pathLst>
                <a:path w="24" h="48">
                  <a:moveTo>
                    <a:pt x="18" y="0"/>
                  </a:moveTo>
                  <a:lnTo>
                    <a:pt x="18" y="0"/>
                  </a:lnTo>
                  <a:lnTo>
                    <a:pt x="18" y="6"/>
                  </a:lnTo>
                  <a:lnTo>
                    <a:pt x="24" y="18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6" y="48"/>
                  </a:lnTo>
                  <a:lnTo>
                    <a:pt x="0" y="48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8" name="未知"/>
            <p:cNvSpPr/>
            <p:nvPr/>
          </p:nvSpPr>
          <p:spPr>
            <a:xfrm>
              <a:off x="720" y="174"/>
              <a:ext cx="6" cy="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6" y="36"/>
                </a:cxn>
              </a:cxnLst>
              <a:rect l="0" t="0" r="0" b="0"/>
              <a:pathLst>
                <a:path w="6" h="36">
                  <a:moveTo>
                    <a:pt x="0" y="0"/>
                  </a:moveTo>
                  <a:lnTo>
                    <a:pt x="0" y="12"/>
                  </a:lnTo>
                  <a:lnTo>
                    <a:pt x="6" y="36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9" name="未知"/>
            <p:cNvSpPr/>
            <p:nvPr/>
          </p:nvSpPr>
          <p:spPr>
            <a:xfrm>
              <a:off x="450" y="264"/>
              <a:ext cx="276" cy="222"/>
            </a:xfrm>
            <a:custGeom>
              <a:avLst/>
              <a:gdLst/>
              <a:ahLst/>
              <a:cxnLst>
                <a:cxn ang="0">
                  <a:pos x="276" y="0"/>
                </a:cxn>
                <a:cxn ang="0">
                  <a:pos x="276" y="24"/>
                </a:cxn>
                <a:cxn ang="0">
                  <a:pos x="276" y="48"/>
                </a:cxn>
                <a:cxn ang="0">
                  <a:pos x="270" y="72"/>
                </a:cxn>
                <a:cxn ang="0">
                  <a:pos x="270" y="96"/>
                </a:cxn>
                <a:cxn ang="0">
                  <a:pos x="264" y="120"/>
                </a:cxn>
                <a:cxn ang="0">
                  <a:pos x="258" y="144"/>
                </a:cxn>
                <a:cxn ang="0">
                  <a:pos x="228" y="156"/>
                </a:cxn>
                <a:cxn ang="0">
                  <a:pos x="198" y="168"/>
                </a:cxn>
                <a:cxn ang="0">
                  <a:pos x="162" y="180"/>
                </a:cxn>
                <a:cxn ang="0">
                  <a:pos x="132" y="192"/>
                </a:cxn>
                <a:cxn ang="0">
                  <a:pos x="96" y="198"/>
                </a:cxn>
                <a:cxn ang="0">
                  <a:pos x="66" y="210"/>
                </a:cxn>
                <a:cxn ang="0">
                  <a:pos x="30" y="216"/>
                </a:cxn>
                <a:cxn ang="0">
                  <a:pos x="0" y="222"/>
                </a:cxn>
                <a:cxn ang="0">
                  <a:pos x="0" y="222"/>
                </a:cxn>
              </a:cxnLst>
              <a:rect l="0" t="0" r="0" b="0"/>
              <a:pathLst>
                <a:path w="276" h="222">
                  <a:moveTo>
                    <a:pt x="276" y="0"/>
                  </a:moveTo>
                  <a:lnTo>
                    <a:pt x="276" y="24"/>
                  </a:lnTo>
                  <a:lnTo>
                    <a:pt x="276" y="48"/>
                  </a:lnTo>
                  <a:lnTo>
                    <a:pt x="270" y="72"/>
                  </a:lnTo>
                  <a:lnTo>
                    <a:pt x="270" y="96"/>
                  </a:lnTo>
                  <a:lnTo>
                    <a:pt x="264" y="120"/>
                  </a:lnTo>
                  <a:lnTo>
                    <a:pt x="258" y="144"/>
                  </a:lnTo>
                  <a:lnTo>
                    <a:pt x="228" y="156"/>
                  </a:lnTo>
                  <a:lnTo>
                    <a:pt x="198" y="168"/>
                  </a:lnTo>
                  <a:lnTo>
                    <a:pt x="162" y="180"/>
                  </a:lnTo>
                  <a:lnTo>
                    <a:pt x="132" y="192"/>
                  </a:lnTo>
                  <a:lnTo>
                    <a:pt x="96" y="198"/>
                  </a:lnTo>
                  <a:lnTo>
                    <a:pt x="66" y="210"/>
                  </a:lnTo>
                  <a:lnTo>
                    <a:pt x="30" y="216"/>
                  </a:lnTo>
                  <a:lnTo>
                    <a:pt x="0" y="222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0" name="未知"/>
            <p:cNvSpPr/>
            <p:nvPr/>
          </p:nvSpPr>
          <p:spPr>
            <a:xfrm>
              <a:off x="426" y="168"/>
              <a:ext cx="258" cy="318"/>
            </a:xfrm>
            <a:custGeom>
              <a:avLst/>
              <a:gdLst/>
              <a:ahLst/>
              <a:cxnLst>
                <a:cxn ang="0">
                  <a:pos x="24" y="318"/>
                </a:cxn>
                <a:cxn ang="0">
                  <a:pos x="24" y="318"/>
                </a:cxn>
                <a:cxn ang="0">
                  <a:pos x="18" y="294"/>
                </a:cxn>
                <a:cxn ang="0">
                  <a:pos x="12" y="270"/>
                </a:cxn>
                <a:cxn ang="0">
                  <a:pos x="6" y="246"/>
                </a:cxn>
                <a:cxn ang="0">
                  <a:pos x="6" y="222"/>
                </a:cxn>
                <a:cxn ang="0">
                  <a:pos x="0" y="198"/>
                </a:cxn>
                <a:cxn ang="0">
                  <a:pos x="0" y="174"/>
                </a:cxn>
                <a:cxn ang="0">
                  <a:pos x="0" y="150"/>
                </a:cxn>
                <a:cxn ang="0">
                  <a:pos x="6" y="126"/>
                </a:cxn>
                <a:cxn ang="0">
                  <a:pos x="6" y="102"/>
                </a:cxn>
                <a:cxn ang="0">
                  <a:pos x="12" y="84"/>
                </a:cxn>
                <a:cxn ang="0">
                  <a:pos x="12" y="60"/>
                </a:cxn>
                <a:cxn ang="0">
                  <a:pos x="24" y="36"/>
                </a:cxn>
                <a:cxn ang="0">
                  <a:pos x="30" y="12"/>
                </a:cxn>
                <a:cxn ang="0">
                  <a:pos x="36" y="12"/>
                </a:cxn>
                <a:cxn ang="0">
                  <a:pos x="66" y="6"/>
                </a:cxn>
                <a:cxn ang="0">
                  <a:pos x="102" y="0"/>
                </a:cxn>
                <a:cxn ang="0">
                  <a:pos x="132" y="0"/>
                </a:cxn>
                <a:cxn ang="0">
                  <a:pos x="162" y="0"/>
                </a:cxn>
                <a:cxn ang="0">
                  <a:pos x="198" y="0"/>
                </a:cxn>
                <a:cxn ang="0">
                  <a:pos x="228" y="0"/>
                </a:cxn>
                <a:cxn ang="0">
                  <a:pos x="258" y="0"/>
                </a:cxn>
              </a:cxnLst>
              <a:rect l="0" t="0" r="0" b="0"/>
              <a:pathLst>
                <a:path w="258" h="318">
                  <a:moveTo>
                    <a:pt x="24" y="318"/>
                  </a:moveTo>
                  <a:lnTo>
                    <a:pt x="24" y="318"/>
                  </a:lnTo>
                  <a:lnTo>
                    <a:pt x="18" y="294"/>
                  </a:lnTo>
                  <a:lnTo>
                    <a:pt x="12" y="270"/>
                  </a:lnTo>
                  <a:lnTo>
                    <a:pt x="6" y="246"/>
                  </a:lnTo>
                  <a:lnTo>
                    <a:pt x="6" y="222"/>
                  </a:lnTo>
                  <a:lnTo>
                    <a:pt x="0" y="198"/>
                  </a:lnTo>
                  <a:lnTo>
                    <a:pt x="0" y="174"/>
                  </a:lnTo>
                  <a:lnTo>
                    <a:pt x="0" y="150"/>
                  </a:lnTo>
                  <a:lnTo>
                    <a:pt x="6" y="126"/>
                  </a:lnTo>
                  <a:lnTo>
                    <a:pt x="6" y="102"/>
                  </a:lnTo>
                  <a:lnTo>
                    <a:pt x="12" y="84"/>
                  </a:lnTo>
                  <a:lnTo>
                    <a:pt x="12" y="60"/>
                  </a:lnTo>
                  <a:lnTo>
                    <a:pt x="24" y="36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102" y="0"/>
                  </a:lnTo>
                  <a:lnTo>
                    <a:pt x="132" y="0"/>
                  </a:lnTo>
                  <a:lnTo>
                    <a:pt x="162" y="0"/>
                  </a:lnTo>
                  <a:lnTo>
                    <a:pt x="198" y="0"/>
                  </a:lnTo>
                  <a:lnTo>
                    <a:pt x="228" y="0"/>
                  </a:lnTo>
                  <a:lnTo>
                    <a:pt x="258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1" name="Line 54"/>
            <p:cNvSpPr/>
            <p:nvPr/>
          </p:nvSpPr>
          <p:spPr>
            <a:xfrm>
              <a:off x="726" y="258"/>
              <a:ext cx="60" cy="1"/>
            </a:xfrm>
            <a:prstGeom prst="line">
              <a:avLst/>
            </a:prstGeom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742" name="未知"/>
            <p:cNvSpPr/>
            <p:nvPr/>
          </p:nvSpPr>
          <p:spPr>
            <a:xfrm>
              <a:off x="732" y="150"/>
              <a:ext cx="246" cy="186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54" y="78"/>
                </a:cxn>
                <a:cxn ang="0">
                  <a:pos x="60" y="18"/>
                </a:cxn>
                <a:cxn ang="0">
                  <a:pos x="66" y="18"/>
                </a:cxn>
                <a:cxn ang="0">
                  <a:pos x="78" y="12"/>
                </a:cxn>
                <a:cxn ang="0">
                  <a:pos x="96" y="6"/>
                </a:cxn>
                <a:cxn ang="0">
                  <a:pos x="114" y="6"/>
                </a:cxn>
                <a:cxn ang="0">
                  <a:pos x="132" y="6"/>
                </a:cxn>
                <a:cxn ang="0">
                  <a:pos x="150" y="0"/>
                </a:cxn>
                <a:cxn ang="0">
                  <a:pos x="168" y="6"/>
                </a:cxn>
                <a:cxn ang="0">
                  <a:pos x="186" y="6"/>
                </a:cxn>
                <a:cxn ang="0">
                  <a:pos x="204" y="6"/>
                </a:cxn>
                <a:cxn ang="0">
                  <a:pos x="222" y="12"/>
                </a:cxn>
                <a:cxn ang="0">
                  <a:pos x="240" y="18"/>
                </a:cxn>
                <a:cxn ang="0">
                  <a:pos x="240" y="42"/>
                </a:cxn>
                <a:cxn ang="0">
                  <a:pos x="240" y="66"/>
                </a:cxn>
                <a:cxn ang="0">
                  <a:pos x="246" y="96"/>
                </a:cxn>
                <a:cxn ang="0">
                  <a:pos x="246" y="126"/>
                </a:cxn>
                <a:cxn ang="0">
                  <a:pos x="246" y="156"/>
                </a:cxn>
                <a:cxn ang="0">
                  <a:pos x="240" y="186"/>
                </a:cxn>
              </a:cxnLst>
              <a:rect l="0" t="0" r="0" b="0"/>
              <a:pathLst>
                <a:path w="246" h="186">
                  <a:moveTo>
                    <a:pt x="0" y="78"/>
                  </a:moveTo>
                  <a:lnTo>
                    <a:pt x="54" y="78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78" y="12"/>
                  </a:lnTo>
                  <a:lnTo>
                    <a:pt x="96" y="6"/>
                  </a:lnTo>
                  <a:lnTo>
                    <a:pt x="114" y="6"/>
                  </a:lnTo>
                  <a:lnTo>
                    <a:pt x="132" y="6"/>
                  </a:lnTo>
                  <a:lnTo>
                    <a:pt x="150" y="0"/>
                  </a:lnTo>
                  <a:lnTo>
                    <a:pt x="168" y="6"/>
                  </a:lnTo>
                  <a:lnTo>
                    <a:pt x="186" y="6"/>
                  </a:lnTo>
                  <a:lnTo>
                    <a:pt x="204" y="6"/>
                  </a:lnTo>
                  <a:lnTo>
                    <a:pt x="222" y="12"/>
                  </a:lnTo>
                  <a:lnTo>
                    <a:pt x="240" y="18"/>
                  </a:lnTo>
                  <a:lnTo>
                    <a:pt x="240" y="42"/>
                  </a:lnTo>
                  <a:lnTo>
                    <a:pt x="240" y="66"/>
                  </a:lnTo>
                  <a:lnTo>
                    <a:pt x="246" y="96"/>
                  </a:lnTo>
                  <a:lnTo>
                    <a:pt x="246" y="126"/>
                  </a:lnTo>
                  <a:lnTo>
                    <a:pt x="246" y="156"/>
                  </a:lnTo>
                  <a:lnTo>
                    <a:pt x="240" y="186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3" name="未知"/>
            <p:cNvSpPr/>
            <p:nvPr/>
          </p:nvSpPr>
          <p:spPr>
            <a:xfrm>
              <a:off x="168" y="258"/>
              <a:ext cx="258" cy="36"/>
            </a:xfrm>
            <a:custGeom>
              <a:avLst/>
              <a:gdLst/>
              <a:ahLst/>
              <a:cxnLst>
                <a:cxn ang="0">
                  <a:pos x="258" y="36"/>
                </a:cxn>
                <a:cxn ang="0">
                  <a:pos x="210" y="30"/>
                </a:cxn>
                <a:cxn ang="0">
                  <a:pos x="168" y="18"/>
                </a:cxn>
                <a:cxn ang="0">
                  <a:pos x="126" y="12"/>
                </a:cxn>
                <a:cxn ang="0">
                  <a:pos x="78" y="6"/>
                </a:cxn>
                <a:cxn ang="0">
                  <a:pos x="36" y="0"/>
                </a:cxn>
                <a:cxn ang="0">
                  <a:pos x="0" y="0"/>
                </a:cxn>
              </a:cxnLst>
              <a:rect l="0" t="0" r="0" b="0"/>
              <a:pathLst>
                <a:path w="258" h="36">
                  <a:moveTo>
                    <a:pt x="258" y="36"/>
                  </a:moveTo>
                  <a:lnTo>
                    <a:pt x="210" y="30"/>
                  </a:lnTo>
                  <a:lnTo>
                    <a:pt x="168" y="18"/>
                  </a:lnTo>
                  <a:lnTo>
                    <a:pt x="126" y="12"/>
                  </a:lnTo>
                  <a:lnTo>
                    <a:pt x="78" y="6"/>
                  </a:lnTo>
                  <a:lnTo>
                    <a:pt x="36" y="0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4" name="未知"/>
            <p:cNvSpPr/>
            <p:nvPr/>
          </p:nvSpPr>
          <p:spPr>
            <a:xfrm>
              <a:off x="636" y="612"/>
              <a:ext cx="204" cy="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12"/>
                </a:cxn>
                <a:cxn ang="0">
                  <a:pos x="24" y="24"/>
                </a:cxn>
                <a:cxn ang="0">
                  <a:pos x="36" y="30"/>
                </a:cxn>
                <a:cxn ang="0">
                  <a:pos x="54" y="36"/>
                </a:cxn>
                <a:cxn ang="0">
                  <a:pos x="66" y="42"/>
                </a:cxn>
                <a:cxn ang="0">
                  <a:pos x="78" y="48"/>
                </a:cxn>
                <a:cxn ang="0">
                  <a:pos x="96" y="54"/>
                </a:cxn>
                <a:cxn ang="0">
                  <a:pos x="108" y="60"/>
                </a:cxn>
                <a:cxn ang="0">
                  <a:pos x="126" y="60"/>
                </a:cxn>
                <a:cxn ang="0">
                  <a:pos x="144" y="60"/>
                </a:cxn>
                <a:cxn ang="0">
                  <a:pos x="156" y="60"/>
                </a:cxn>
                <a:cxn ang="0">
                  <a:pos x="174" y="60"/>
                </a:cxn>
                <a:cxn ang="0">
                  <a:pos x="186" y="60"/>
                </a:cxn>
                <a:cxn ang="0">
                  <a:pos x="204" y="54"/>
                </a:cxn>
              </a:cxnLst>
              <a:rect l="0" t="0" r="0" b="0"/>
              <a:pathLst>
                <a:path w="204" h="60">
                  <a:moveTo>
                    <a:pt x="0" y="0"/>
                  </a:moveTo>
                  <a:lnTo>
                    <a:pt x="12" y="12"/>
                  </a:lnTo>
                  <a:lnTo>
                    <a:pt x="24" y="24"/>
                  </a:lnTo>
                  <a:lnTo>
                    <a:pt x="36" y="30"/>
                  </a:lnTo>
                  <a:lnTo>
                    <a:pt x="54" y="36"/>
                  </a:lnTo>
                  <a:lnTo>
                    <a:pt x="66" y="42"/>
                  </a:lnTo>
                  <a:lnTo>
                    <a:pt x="78" y="48"/>
                  </a:lnTo>
                  <a:lnTo>
                    <a:pt x="96" y="54"/>
                  </a:lnTo>
                  <a:lnTo>
                    <a:pt x="108" y="60"/>
                  </a:lnTo>
                  <a:lnTo>
                    <a:pt x="126" y="60"/>
                  </a:lnTo>
                  <a:lnTo>
                    <a:pt x="144" y="60"/>
                  </a:lnTo>
                  <a:lnTo>
                    <a:pt x="156" y="60"/>
                  </a:lnTo>
                  <a:lnTo>
                    <a:pt x="174" y="60"/>
                  </a:lnTo>
                  <a:lnTo>
                    <a:pt x="186" y="60"/>
                  </a:lnTo>
                  <a:lnTo>
                    <a:pt x="204" y="54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5" name="未知"/>
            <p:cNvSpPr/>
            <p:nvPr/>
          </p:nvSpPr>
          <p:spPr>
            <a:xfrm>
              <a:off x="0" y="258"/>
              <a:ext cx="570" cy="588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144" y="0"/>
                </a:cxn>
                <a:cxn ang="0">
                  <a:pos x="126" y="0"/>
                </a:cxn>
                <a:cxn ang="0">
                  <a:pos x="114" y="6"/>
                </a:cxn>
                <a:cxn ang="0">
                  <a:pos x="102" y="18"/>
                </a:cxn>
                <a:cxn ang="0">
                  <a:pos x="96" y="30"/>
                </a:cxn>
                <a:cxn ang="0">
                  <a:pos x="96" y="48"/>
                </a:cxn>
                <a:cxn ang="0">
                  <a:pos x="96" y="60"/>
                </a:cxn>
                <a:cxn ang="0">
                  <a:pos x="108" y="72"/>
                </a:cxn>
                <a:cxn ang="0">
                  <a:pos x="114" y="84"/>
                </a:cxn>
                <a:cxn ang="0">
                  <a:pos x="90" y="102"/>
                </a:cxn>
                <a:cxn ang="0">
                  <a:pos x="66" y="126"/>
                </a:cxn>
                <a:cxn ang="0">
                  <a:pos x="42" y="150"/>
                </a:cxn>
                <a:cxn ang="0">
                  <a:pos x="30" y="180"/>
                </a:cxn>
                <a:cxn ang="0">
                  <a:pos x="12" y="210"/>
                </a:cxn>
                <a:cxn ang="0">
                  <a:pos x="6" y="240"/>
                </a:cxn>
                <a:cxn ang="0">
                  <a:pos x="0" y="276"/>
                </a:cxn>
                <a:cxn ang="0">
                  <a:pos x="6" y="306"/>
                </a:cxn>
                <a:cxn ang="0">
                  <a:pos x="12" y="342"/>
                </a:cxn>
                <a:cxn ang="0">
                  <a:pos x="18" y="372"/>
                </a:cxn>
                <a:cxn ang="0">
                  <a:pos x="36" y="402"/>
                </a:cxn>
                <a:cxn ang="0">
                  <a:pos x="84" y="450"/>
                </a:cxn>
                <a:cxn ang="0">
                  <a:pos x="126" y="486"/>
                </a:cxn>
                <a:cxn ang="0">
                  <a:pos x="174" y="510"/>
                </a:cxn>
                <a:cxn ang="0">
                  <a:pos x="222" y="534"/>
                </a:cxn>
                <a:cxn ang="0">
                  <a:pos x="270" y="558"/>
                </a:cxn>
                <a:cxn ang="0">
                  <a:pos x="324" y="570"/>
                </a:cxn>
                <a:cxn ang="0">
                  <a:pos x="378" y="582"/>
                </a:cxn>
                <a:cxn ang="0">
                  <a:pos x="432" y="588"/>
                </a:cxn>
                <a:cxn ang="0">
                  <a:pos x="486" y="588"/>
                </a:cxn>
                <a:cxn ang="0">
                  <a:pos x="534" y="588"/>
                </a:cxn>
                <a:cxn ang="0">
                  <a:pos x="570" y="582"/>
                </a:cxn>
              </a:cxnLst>
              <a:rect l="0" t="0" r="0" b="0"/>
              <a:pathLst>
                <a:path w="570" h="588">
                  <a:moveTo>
                    <a:pt x="162" y="0"/>
                  </a:moveTo>
                  <a:lnTo>
                    <a:pt x="156" y="0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0"/>
                  </a:lnTo>
                  <a:lnTo>
                    <a:pt x="120" y="6"/>
                  </a:lnTo>
                  <a:lnTo>
                    <a:pt x="114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66"/>
                  </a:lnTo>
                  <a:lnTo>
                    <a:pt x="108" y="72"/>
                  </a:lnTo>
                  <a:lnTo>
                    <a:pt x="108" y="78"/>
                  </a:lnTo>
                  <a:lnTo>
                    <a:pt x="114" y="84"/>
                  </a:lnTo>
                  <a:lnTo>
                    <a:pt x="102" y="90"/>
                  </a:lnTo>
                  <a:lnTo>
                    <a:pt x="90" y="102"/>
                  </a:lnTo>
                  <a:lnTo>
                    <a:pt x="78" y="114"/>
                  </a:lnTo>
                  <a:lnTo>
                    <a:pt x="66" y="126"/>
                  </a:lnTo>
                  <a:lnTo>
                    <a:pt x="54" y="138"/>
                  </a:lnTo>
                  <a:lnTo>
                    <a:pt x="42" y="150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18" y="192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6" y="240"/>
                  </a:lnTo>
                  <a:lnTo>
                    <a:pt x="6" y="258"/>
                  </a:lnTo>
                  <a:lnTo>
                    <a:pt x="0" y="276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6" y="324"/>
                  </a:lnTo>
                  <a:lnTo>
                    <a:pt x="12" y="342"/>
                  </a:lnTo>
                  <a:lnTo>
                    <a:pt x="12" y="360"/>
                  </a:lnTo>
                  <a:lnTo>
                    <a:pt x="18" y="372"/>
                  </a:lnTo>
                  <a:lnTo>
                    <a:pt x="24" y="390"/>
                  </a:lnTo>
                  <a:lnTo>
                    <a:pt x="36" y="402"/>
                  </a:lnTo>
                  <a:lnTo>
                    <a:pt x="54" y="426"/>
                  </a:lnTo>
                  <a:lnTo>
                    <a:pt x="84" y="450"/>
                  </a:lnTo>
                  <a:lnTo>
                    <a:pt x="102" y="468"/>
                  </a:lnTo>
                  <a:lnTo>
                    <a:pt x="126" y="486"/>
                  </a:lnTo>
                  <a:lnTo>
                    <a:pt x="150" y="498"/>
                  </a:lnTo>
                  <a:lnTo>
                    <a:pt x="174" y="510"/>
                  </a:lnTo>
                  <a:lnTo>
                    <a:pt x="198" y="522"/>
                  </a:lnTo>
                  <a:lnTo>
                    <a:pt x="222" y="534"/>
                  </a:lnTo>
                  <a:lnTo>
                    <a:pt x="246" y="546"/>
                  </a:lnTo>
                  <a:lnTo>
                    <a:pt x="270" y="558"/>
                  </a:lnTo>
                  <a:lnTo>
                    <a:pt x="294" y="564"/>
                  </a:lnTo>
                  <a:lnTo>
                    <a:pt x="324" y="570"/>
                  </a:lnTo>
                  <a:lnTo>
                    <a:pt x="348" y="576"/>
                  </a:lnTo>
                  <a:lnTo>
                    <a:pt x="378" y="582"/>
                  </a:lnTo>
                  <a:lnTo>
                    <a:pt x="402" y="588"/>
                  </a:lnTo>
                  <a:lnTo>
                    <a:pt x="432" y="588"/>
                  </a:lnTo>
                  <a:lnTo>
                    <a:pt x="456" y="588"/>
                  </a:lnTo>
                  <a:lnTo>
                    <a:pt x="486" y="588"/>
                  </a:lnTo>
                  <a:lnTo>
                    <a:pt x="510" y="588"/>
                  </a:lnTo>
                  <a:lnTo>
                    <a:pt x="534" y="588"/>
                  </a:lnTo>
                  <a:lnTo>
                    <a:pt x="564" y="582"/>
                  </a:lnTo>
                  <a:lnTo>
                    <a:pt x="570" y="582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6" name="未知"/>
            <p:cNvSpPr/>
            <p:nvPr/>
          </p:nvSpPr>
          <p:spPr>
            <a:xfrm>
              <a:off x="774" y="96"/>
              <a:ext cx="72" cy="54"/>
            </a:xfrm>
            <a:custGeom>
              <a:avLst/>
              <a:gdLst/>
              <a:ahLst/>
              <a:cxnLst>
                <a:cxn ang="0">
                  <a:pos x="72" y="54"/>
                </a:cxn>
                <a:cxn ang="0">
                  <a:pos x="60" y="42"/>
                </a:cxn>
                <a:cxn ang="0">
                  <a:pos x="48" y="30"/>
                </a:cxn>
                <a:cxn ang="0">
                  <a:pos x="30" y="18"/>
                </a:cxn>
                <a:cxn ang="0">
                  <a:pos x="18" y="6"/>
                </a:cxn>
                <a:cxn ang="0">
                  <a:pos x="0" y="0"/>
                </a:cxn>
              </a:cxnLst>
              <a:rect l="0" t="0" r="0" b="0"/>
              <a:pathLst>
                <a:path w="72" h="54">
                  <a:moveTo>
                    <a:pt x="72" y="54"/>
                  </a:moveTo>
                  <a:lnTo>
                    <a:pt x="60" y="42"/>
                  </a:lnTo>
                  <a:lnTo>
                    <a:pt x="48" y="30"/>
                  </a:lnTo>
                  <a:lnTo>
                    <a:pt x="30" y="18"/>
                  </a:lnTo>
                  <a:lnTo>
                    <a:pt x="18" y="6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7" name="未知"/>
            <p:cNvSpPr/>
            <p:nvPr/>
          </p:nvSpPr>
          <p:spPr>
            <a:xfrm>
              <a:off x="1008" y="492"/>
              <a:ext cx="48" cy="222"/>
            </a:xfrm>
            <a:custGeom>
              <a:avLst/>
              <a:gdLst/>
              <a:ahLst/>
              <a:cxnLst>
                <a:cxn ang="0">
                  <a:pos x="12" y="222"/>
                </a:cxn>
                <a:cxn ang="0">
                  <a:pos x="24" y="210"/>
                </a:cxn>
                <a:cxn ang="0">
                  <a:pos x="30" y="198"/>
                </a:cxn>
                <a:cxn ang="0">
                  <a:pos x="36" y="186"/>
                </a:cxn>
                <a:cxn ang="0">
                  <a:pos x="42" y="168"/>
                </a:cxn>
                <a:cxn ang="0">
                  <a:pos x="42" y="156"/>
                </a:cxn>
                <a:cxn ang="0">
                  <a:pos x="48" y="144"/>
                </a:cxn>
                <a:cxn ang="0">
                  <a:pos x="48" y="126"/>
                </a:cxn>
                <a:cxn ang="0">
                  <a:pos x="48" y="114"/>
                </a:cxn>
                <a:cxn ang="0">
                  <a:pos x="48" y="102"/>
                </a:cxn>
                <a:cxn ang="0">
                  <a:pos x="42" y="84"/>
                </a:cxn>
                <a:cxn ang="0">
                  <a:pos x="42" y="72"/>
                </a:cxn>
                <a:cxn ang="0">
                  <a:pos x="36" y="60"/>
                </a:cxn>
                <a:cxn ang="0">
                  <a:pos x="30" y="48"/>
                </a:cxn>
                <a:cxn ang="0">
                  <a:pos x="24" y="36"/>
                </a:cxn>
                <a:cxn ang="0">
                  <a:pos x="18" y="24"/>
                </a:cxn>
                <a:cxn ang="0">
                  <a:pos x="6" y="12"/>
                </a:cxn>
                <a:cxn ang="0">
                  <a:pos x="0" y="0"/>
                </a:cxn>
              </a:cxnLst>
              <a:rect l="0" t="0" r="0" b="0"/>
              <a:pathLst>
                <a:path w="48" h="222">
                  <a:moveTo>
                    <a:pt x="12" y="222"/>
                  </a:moveTo>
                  <a:lnTo>
                    <a:pt x="24" y="210"/>
                  </a:lnTo>
                  <a:lnTo>
                    <a:pt x="30" y="198"/>
                  </a:lnTo>
                  <a:lnTo>
                    <a:pt x="36" y="186"/>
                  </a:lnTo>
                  <a:lnTo>
                    <a:pt x="42" y="168"/>
                  </a:lnTo>
                  <a:lnTo>
                    <a:pt x="42" y="156"/>
                  </a:lnTo>
                  <a:lnTo>
                    <a:pt x="48" y="144"/>
                  </a:lnTo>
                  <a:lnTo>
                    <a:pt x="48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42" y="84"/>
                  </a:lnTo>
                  <a:lnTo>
                    <a:pt x="42" y="72"/>
                  </a:lnTo>
                  <a:lnTo>
                    <a:pt x="36" y="60"/>
                  </a:lnTo>
                  <a:lnTo>
                    <a:pt x="30" y="48"/>
                  </a:lnTo>
                  <a:lnTo>
                    <a:pt x="24" y="36"/>
                  </a:lnTo>
                  <a:lnTo>
                    <a:pt x="18" y="24"/>
                  </a:lnTo>
                  <a:lnTo>
                    <a:pt x="6" y="12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8" name="未知"/>
            <p:cNvSpPr/>
            <p:nvPr/>
          </p:nvSpPr>
          <p:spPr>
            <a:xfrm>
              <a:off x="834" y="690"/>
              <a:ext cx="336" cy="234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30" y="144"/>
                </a:cxn>
                <a:cxn ang="0">
                  <a:pos x="60" y="138"/>
                </a:cxn>
                <a:cxn ang="0">
                  <a:pos x="90" y="120"/>
                </a:cxn>
                <a:cxn ang="0">
                  <a:pos x="102" y="102"/>
                </a:cxn>
                <a:cxn ang="0">
                  <a:pos x="108" y="78"/>
                </a:cxn>
                <a:cxn ang="0">
                  <a:pos x="132" y="42"/>
                </a:cxn>
                <a:cxn ang="0">
                  <a:pos x="156" y="18"/>
                </a:cxn>
                <a:cxn ang="0">
                  <a:pos x="174" y="6"/>
                </a:cxn>
                <a:cxn ang="0">
                  <a:pos x="198" y="0"/>
                </a:cxn>
                <a:cxn ang="0">
                  <a:pos x="216" y="0"/>
                </a:cxn>
                <a:cxn ang="0">
                  <a:pos x="240" y="6"/>
                </a:cxn>
                <a:cxn ang="0">
                  <a:pos x="258" y="18"/>
                </a:cxn>
                <a:cxn ang="0">
                  <a:pos x="276" y="30"/>
                </a:cxn>
                <a:cxn ang="0">
                  <a:pos x="294" y="42"/>
                </a:cxn>
                <a:cxn ang="0">
                  <a:pos x="306" y="66"/>
                </a:cxn>
                <a:cxn ang="0">
                  <a:pos x="300" y="84"/>
                </a:cxn>
                <a:cxn ang="0">
                  <a:pos x="318" y="90"/>
                </a:cxn>
                <a:cxn ang="0">
                  <a:pos x="336" y="102"/>
                </a:cxn>
                <a:cxn ang="0">
                  <a:pos x="336" y="114"/>
                </a:cxn>
                <a:cxn ang="0">
                  <a:pos x="336" y="132"/>
                </a:cxn>
                <a:cxn ang="0">
                  <a:pos x="330" y="138"/>
                </a:cxn>
                <a:cxn ang="0">
                  <a:pos x="318" y="144"/>
                </a:cxn>
                <a:cxn ang="0">
                  <a:pos x="282" y="150"/>
                </a:cxn>
                <a:cxn ang="0">
                  <a:pos x="288" y="156"/>
                </a:cxn>
                <a:cxn ang="0">
                  <a:pos x="288" y="168"/>
                </a:cxn>
                <a:cxn ang="0">
                  <a:pos x="282" y="180"/>
                </a:cxn>
                <a:cxn ang="0">
                  <a:pos x="264" y="192"/>
                </a:cxn>
                <a:cxn ang="0">
                  <a:pos x="246" y="192"/>
                </a:cxn>
                <a:cxn ang="0">
                  <a:pos x="240" y="192"/>
                </a:cxn>
                <a:cxn ang="0">
                  <a:pos x="240" y="204"/>
                </a:cxn>
                <a:cxn ang="0">
                  <a:pos x="234" y="210"/>
                </a:cxn>
                <a:cxn ang="0">
                  <a:pos x="222" y="216"/>
                </a:cxn>
                <a:cxn ang="0">
                  <a:pos x="204" y="216"/>
                </a:cxn>
                <a:cxn ang="0">
                  <a:pos x="168" y="210"/>
                </a:cxn>
                <a:cxn ang="0">
                  <a:pos x="138" y="210"/>
                </a:cxn>
                <a:cxn ang="0">
                  <a:pos x="108" y="216"/>
                </a:cxn>
                <a:cxn ang="0">
                  <a:pos x="84" y="228"/>
                </a:cxn>
                <a:cxn ang="0">
                  <a:pos x="60" y="234"/>
                </a:cxn>
                <a:cxn ang="0">
                  <a:pos x="0" y="156"/>
                </a:cxn>
              </a:cxnLst>
              <a:rect l="0" t="0" r="0" b="0"/>
              <a:pathLst>
                <a:path w="336" h="234">
                  <a:moveTo>
                    <a:pt x="0" y="156"/>
                  </a:moveTo>
                  <a:lnTo>
                    <a:pt x="30" y="144"/>
                  </a:lnTo>
                  <a:lnTo>
                    <a:pt x="60" y="138"/>
                  </a:lnTo>
                  <a:lnTo>
                    <a:pt x="90" y="120"/>
                  </a:lnTo>
                  <a:lnTo>
                    <a:pt x="102" y="102"/>
                  </a:lnTo>
                  <a:lnTo>
                    <a:pt x="108" y="78"/>
                  </a:lnTo>
                  <a:lnTo>
                    <a:pt x="132" y="42"/>
                  </a:lnTo>
                  <a:lnTo>
                    <a:pt x="156" y="18"/>
                  </a:lnTo>
                  <a:lnTo>
                    <a:pt x="174" y="6"/>
                  </a:lnTo>
                  <a:lnTo>
                    <a:pt x="198" y="0"/>
                  </a:lnTo>
                  <a:lnTo>
                    <a:pt x="216" y="0"/>
                  </a:lnTo>
                  <a:lnTo>
                    <a:pt x="240" y="6"/>
                  </a:lnTo>
                  <a:lnTo>
                    <a:pt x="258" y="18"/>
                  </a:lnTo>
                  <a:lnTo>
                    <a:pt x="276" y="30"/>
                  </a:lnTo>
                  <a:lnTo>
                    <a:pt x="294" y="42"/>
                  </a:lnTo>
                  <a:lnTo>
                    <a:pt x="306" y="66"/>
                  </a:lnTo>
                  <a:lnTo>
                    <a:pt x="300" y="84"/>
                  </a:lnTo>
                  <a:lnTo>
                    <a:pt x="318" y="90"/>
                  </a:lnTo>
                  <a:lnTo>
                    <a:pt x="336" y="102"/>
                  </a:lnTo>
                  <a:lnTo>
                    <a:pt x="336" y="114"/>
                  </a:lnTo>
                  <a:lnTo>
                    <a:pt x="336" y="132"/>
                  </a:lnTo>
                  <a:lnTo>
                    <a:pt x="330" y="138"/>
                  </a:lnTo>
                  <a:lnTo>
                    <a:pt x="318" y="144"/>
                  </a:lnTo>
                  <a:lnTo>
                    <a:pt x="282" y="150"/>
                  </a:lnTo>
                  <a:lnTo>
                    <a:pt x="288" y="156"/>
                  </a:lnTo>
                  <a:lnTo>
                    <a:pt x="288" y="168"/>
                  </a:lnTo>
                  <a:lnTo>
                    <a:pt x="282" y="180"/>
                  </a:lnTo>
                  <a:lnTo>
                    <a:pt x="264" y="192"/>
                  </a:lnTo>
                  <a:lnTo>
                    <a:pt x="24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34" y="210"/>
                  </a:lnTo>
                  <a:lnTo>
                    <a:pt x="222" y="216"/>
                  </a:lnTo>
                  <a:lnTo>
                    <a:pt x="204" y="216"/>
                  </a:lnTo>
                  <a:lnTo>
                    <a:pt x="168" y="210"/>
                  </a:lnTo>
                  <a:lnTo>
                    <a:pt x="138" y="210"/>
                  </a:lnTo>
                  <a:lnTo>
                    <a:pt x="108" y="216"/>
                  </a:lnTo>
                  <a:lnTo>
                    <a:pt x="84" y="228"/>
                  </a:lnTo>
                  <a:lnTo>
                    <a:pt x="60" y="234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97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9" name="未知"/>
            <p:cNvSpPr/>
            <p:nvPr/>
          </p:nvSpPr>
          <p:spPr>
            <a:xfrm>
              <a:off x="834" y="690"/>
              <a:ext cx="336" cy="234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30" y="144"/>
                </a:cxn>
                <a:cxn ang="0">
                  <a:pos x="60" y="138"/>
                </a:cxn>
                <a:cxn ang="0">
                  <a:pos x="90" y="120"/>
                </a:cxn>
                <a:cxn ang="0">
                  <a:pos x="102" y="102"/>
                </a:cxn>
                <a:cxn ang="0">
                  <a:pos x="108" y="78"/>
                </a:cxn>
                <a:cxn ang="0">
                  <a:pos x="132" y="42"/>
                </a:cxn>
                <a:cxn ang="0">
                  <a:pos x="156" y="18"/>
                </a:cxn>
                <a:cxn ang="0">
                  <a:pos x="174" y="6"/>
                </a:cxn>
                <a:cxn ang="0">
                  <a:pos x="198" y="0"/>
                </a:cxn>
                <a:cxn ang="0">
                  <a:pos x="216" y="0"/>
                </a:cxn>
                <a:cxn ang="0">
                  <a:pos x="240" y="6"/>
                </a:cxn>
                <a:cxn ang="0">
                  <a:pos x="258" y="18"/>
                </a:cxn>
                <a:cxn ang="0">
                  <a:pos x="276" y="30"/>
                </a:cxn>
                <a:cxn ang="0">
                  <a:pos x="294" y="42"/>
                </a:cxn>
                <a:cxn ang="0">
                  <a:pos x="306" y="66"/>
                </a:cxn>
                <a:cxn ang="0">
                  <a:pos x="300" y="84"/>
                </a:cxn>
                <a:cxn ang="0">
                  <a:pos x="318" y="90"/>
                </a:cxn>
                <a:cxn ang="0">
                  <a:pos x="336" y="102"/>
                </a:cxn>
                <a:cxn ang="0">
                  <a:pos x="336" y="114"/>
                </a:cxn>
                <a:cxn ang="0">
                  <a:pos x="336" y="132"/>
                </a:cxn>
                <a:cxn ang="0">
                  <a:pos x="330" y="138"/>
                </a:cxn>
                <a:cxn ang="0">
                  <a:pos x="318" y="144"/>
                </a:cxn>
                <a:cxn ang="0">
                  <a:pos x="282" y="150"/>
                </a:cxn>
                <a:cxn ang="0">
                  <a:pos x="288" y="156"/>
                </a:cxn>
                <a:cxn ang="0">
                  <a:pos x="288" y="168"/>
                </a:cxn>
                <a:cxn ang="0">
                  <a:pos x="282" y="180"/>
                </a:cxn>
                <a:cxn ang="0">
                  <a:pos x="264" y="192"/>
                </a:cxn>
                <a:cxn ang="0">
                  <a:pos x="246" y="192"/>
                </a:cxn>
                <a:cxn ang="0">
                  <a:pos x="240" y="192"/>
                </a:cxn>
                <a:cxn ang="0">
                  <a:pos x="240" y="204"/>
                </a:cxn>
                <a:cxn ang="0">
                  <a:pos x="234" y="210"/>
                </a:cxn>
                <a:cxn ang="0">
                  <a:pos x="222" y="216"/>
                </a:cxn>
                <a:cxn ang="0">
                  <a:pos x="204" y="216"/>
                </a:cxn>
                <a:cxn ang="0">
                  <a:pos x="168" y="210"/>
                </a:cxn>
                <a:cxn ang="0">
                  <a:pos x="138" y="210"/>
                </a:cxn>
                <a:cxn ang="0">
                  <a:pos x="108" y="216"/>
                </a:cxn>
                <a:cxn ang="0">
                  <a:pos x="84" y="228"/>
                </a:cxn>
                <a:cxn ang="0">
                  <a:pos x="60" y="234"/>
                </a:cxn>
                <a:cxn ang="0">
                  <a:pos x="0" y="156"/>
                </a:cxn>
              </a:cxnLst>
              <a:rect l="0" t="0" r="0" b="0"/>
              <a:pathLst>
                <a:path w="336" h="234">
                  <a:moveTo>
                    <a:pt x="0" y="156"/>
                  </a:moveTo>
                  <a:lnTo>
                    <a:pt x="30" y="144"/>
                  </a:lnTo>
                  <a:lnTo>
                    <a:pt x="60" y="138"/>
                  </a:lnTo>
                  <a:lnTo>
                    <a:pt x="90" y="120"/>
                  </a:lnTo>
                  <a:lnTo>
                    <a:pt x="102" y="102"/>
                  </a:lnTo>
                  <a:lnTo>
                    <a:pt x="108" y="78"/>
                  </a:lnTo>
                  <a:lnTo>
                    <a:pt x="132" y="42"/>
                  </a:lnTo>
                  <a:lnTo>
                    <a:pt x="156" y="18"/>
                  </a:lnTo>
                  <a:lnTo>
                    <a:pt x="174" y="6"/>
                  </a:lnTo>
                  <a:lnTo>
                    <a:pt x="198" y="0"/>
                  </a:lnTo>
                  <a:lnTo>
                    <a:pt x="216" y="0"/>
                  </a:lnTo>
                  <a:lnTo>
                    <a:pt x="240" y="6"/>
                  </a:lnTo>
                  <a:lnTo>
                    <a:pt x="258" y="18"/>
                  </a:lnTo>
                  <a:lnTo>
                    <a:pt x="276" y="30"/>
                  </a:lnTo>
                  <a:lnTo>
                    <a:pt x="294" y="42"/>
                  </a:lnTo>
                  <a:lnTo>
                    <a:pt x="306" y="66"/>
                  </a:lnTo>
                  <a:lnTo>
                    <a:pt x="300" y="84"/>
                  </a:lnTo>
                  <a:lnTo>
                    <a:pt x="318" y="90"/>
                  </a:lnTo>
                  <a:lnTo>
                    <a:pt x="336" y="102"/>
                  </a:lnTo>
                  <a:lnTo>
                    <a:pt x="336" y="114"/>
                  </a:lnTo>
                  <a:lnTo>
                    <a:pt x="336" y="132"/>
                  </a:lnTo>
                  <a:lnTo>
                    <a:pt x="330" y="138"/>
                  </a:lnTo>
                  <a:lnTo>
                    <a:pt x="318" y="144"/>
                  </a:lnTo>
                  <a:lnTo>
                    <a:pt x="282" y="150"/>
                  </a:lnTo>
                  <a:lnTo>
                    <a:pt x="288" y="156"/>
                  </a:lnTo>
                  <a:lnTo>
                    <a:pt x="288" y="168"/>
                  </a:lnTo>
                  <a:lnTo>
                    <a:pt x="282" y="180"/>
                  </a:lnTo>
                  <a:lnTo>
                    <a:pt x="264" y="192"/>
                  </a:lnTo>
                  <a:lnTo>
                    <a:pt x="24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34" y="210"/>
                  </a:lnTo>
                  <a:lnTo>
                    <a:pt x="222" y="216"/>
                  </a:lnTo>
                  <a:lnTo>
                    <a:pt x="204" y="216"/>
                  </a:lnTo>
                  <a:lnTo>
                    <a:pt x="168" y="210"/>
                  </a:lnTo>
                  <a:lnTo>
                    <a:pt x="138" y="210"/>
                  </a:lnTo>
                  <a:lnTo>
                    <a:pt x="108" y="216"/>
                  </a:lnTo>
                  <a:lnTo>
                    <a:pt x="84" y="228"/>
                  </a:lnTo>
                  <a:lnTo>
                    <a:pt x="60" y="234"/>
                  </a:lnTo>
                  <a:lnTo>
                    <a:pt x="0" y="156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0" name="未知"/>
            <p:cNvSpPr/>
            <p:nvPr/>
          </p:nvSpPr>
          <p:spPr>
            <a:xfrm>
              <a:off x="228" y="774"/>
              <a:ext cx="762" cy="426"/>
            </a:xfrm>
            <a:custGeom>
              <a:avLst/>
              <a:gdLst/>
              <a:ahLst/>
              <a:cxnLst>
                <a:cxn ang="0">
                  <a:pos x="156" y="96"/>
                </a:cxn>
                <a:cxn ang="0">
                  <a:pos x="186" y="90"/>
                </a:cxn>
                <a:cxn ang="0">
                  <a:pos x="222" y="84"/>
                </a:cxn>
                <a:cxn ang="0">
                  <a:pos x="234" y="90"/>
                </a:cxn>
                <a:cxn ang="0">
                  <a:pos x="246" y="108"/>
                </a:cxn>
                <a:cxn ang="0">
                  <a:pos x="252" y="114"/>
                </a:cxn>
                <a:cxn ang="0">
                  <a:pos x="270" y="108"/>
                </a:cxn>
                <a:cxn ang="0">
                  <a:pos x="306" y="96"/>
                </a:cxn>
                <a:cxn ang="0">
                  <a:pos x="354" y="78"/>
                </a:cxn>
                <a:cxn ang="0">
                  <a:pos x="402" y="60"/>
                </a:cxn>
                <a:cxn ang="0">
                  <a:pos x="450" y="42"/>
                </a:cxn>
                <a:cxn ang="0">
                  <a:pos x="492" y="18"/>
                </a:cxn>
                <a:cxn ang="0">
                  <a:pos x="534" y="6"/>
                </a:cxn>
                <a:cxn ang="0">
                  <a:pos x="558" y="0"/>
                </a:cxn>
                <a:cxn ang="0">
                  <a:pos x="570" y="0"/>
                </a:cxn>
                <a:cxn ang="0">
                  <a:pos x="612" y="12"/>
                </a:cxn>
                <a:cxn ang="0">
                  <a:pos x="636" y="30"/>
                </a:cxn>
                <a:cxn ang="0">
                  <a:pos x="666" y="42"/>
                </a:cxn>
                <a:cxn ang="0">
                  <a:pos x="696" y="66"/>
                </a:cxn>
                <a:cxn ang="0">
                  <a:pos x="726" y="96"/>
                </a:cxn>
                <a:cxn ang="0">
                  <a:pos x="750" y="132"/>
                </a:cxn>
                <a:cxn ang="0">
                  <a:pos x="756" y="156"/>
                </a:cxn>
                <a:cxn ang="0">
                  <a:pos x="762" y="186"/>
                </a:cxn>
                <a:cxn ang="0">
                  <a:pos x="756" y="198"/>
                </a:cxn>
                <a:cxn ang="0">
                  <a:pos x="708" y="240"/>
                </a:cxn>
                <a:cxn ang="0">
                  <a:pos x="660" y="270"/>
                </a:cxn>
                <a:cxn ang="0">
                  <a:pos x="606" y="294"/>
                </a:cxn>
                <a:cxn ang="0">
                  <a:pos x="558" y="312"/>
                </a:cxn>
                <a:cxn ang="0">
                  <a:pos x="516" y="324"/>
                </a:cxn>
                <a:cxn ang="0">
                  <a:pos x="438" y="354"/>
                </a:cxn>
                <a:cxn ang="0">
                  <a:pos x="384" y="372"/>
                </a:cxn>
                <a:cxn ang="0">
                  <a:pos x="312" y="396"/>
                </a:cxn>
                <a:cxn ang="0">
                  <a:pos x="276" y="414"/>
                </a:cxn>
                <a:cxn ang="0">
                  <a:pos x="240" y="420"/>
                </a:cxn>
                <a:cxn ang="0">
                  <a:pos x="204" y="426"/>
                </a:cxn>
                <a:cxn ang="0">
                  <a:pos x="156" y="426"/>
                </a:cxn>
                <a:cxn ang="0">
                  <a:pos x="102" y="420"/>
                </a:cxn>
                <a:cxn ang="0">
                  <a:pos x="72" y="402"/>
                </a:cxn>
                <a:cxn ang="0">
                  <a:pos x="42" y="384"/>
                </a:cxn>
                <a:cxn ang="0">
                  <a:pos x="24" y="360"/>
                </a:cxn>
                <a:cxn ang="0">
                  <a:pos x="6" y="324"/>
                </a:cxn>
                <a:cxn ang="0">
                  <a:pos x="0" y="294"/>
                </a:cxn>
                <a:cxn ang="0">
                  <a:pos x="12" y="252"/>
                </a:cxn>
                <a:cxn ang="0">
                  <a:pos x="42" y="198"/>
                </a:cxn>
                <a:cxn ang="0">
                  <a:pos x="84" y="138"/>
                </a:cxn>
                <a:cxn ang="0">
                  <a:pos x="156" y="96"/>
                </a:cxn>
              </a:cxnLst>
              <a:rect l="0" t="0" r="0" b="0"/>
              <a:pathLst>
                <a:path w="762" h="426">
                  <a:moveTo>
                    <a:pt x="156" y="96"/>
                  </a:moveTo>
                  <a:lnTo>
                    <a:pt x="186" y="90"/>
                  </a:lnTo>
                  <a:lnTo>
                    <a:pt x="222" y="84"/>
                  </a:lnTo>
                  <a:lnTo>
                    <a:pt x="234" y="90"/>
                  </a:lnTo>
                  <a:lnTo>
                    <a:pt x="246" y="108"/>
                  </a:lnTo>
                  <a:lnTo>
                    <a:pt x="252" y="114"/>
                  </a:lnTo>
                  <a:lnTo>
                    <a:pt x="270" y="108"/>
                  </a:lnTo>
                  <a:lnTo>
                    <a:pt x="306" y="96"/>
                  </a:lnTo>
                  <a:lnTo>
                    <a:pt x="354" y="78"/>
                  </a:lnTo>
                  <a:lnTo>
                    <a:pt x="402" y="60"/>
                  </a:lnTo>
                  <a:lnTo>
                    <a:pt x="450" y="42"/>
                  </a:lnTo>
                  <a:lnTo>
                    <a:pt x="492" y="18"/>
                  </a:lnTo>
                  <a:lnTo>
                    <a:pt x="534" y="6"/>
                  </a:lnTo>
                  <a:lnTo>
                    <a:pt x="558" y="0"/>
                  </a:lnTo>
                  <a:lnTo>
                    <a:pt x="570" y="0"/>
                  </a:lnTo>
                  <a:lnTo>
                    <a:pt x="612" y="12"/>
                  </a:lnTo>
                  <a:lnTo>
                    <a:pt x="636" y="30"/>
                  </a:lnTo>
                  <a:lnTo>
                    <a:pt x="666" y="42"/>
                  </a:lnTo>
                  <a:lnTo>
                    <a:pt x="696" y="66"/>
                  </a:lnTo>
                  <a:lnTo>
                    <a:pt x="726" y="96"/>
                  </a:lnTo>
                  <a:lnTo>
                    <a:pt x="750" y="132"/>
                  </a:lnTo>
                  <a:lnTo>
                    <a:pt x="756" y="156"/>
                  </a:lnTo>
                  <a:lnTo>
                    <a:pt x="762" y="186"/>
                  </a:lnTo>
                  <a:lnTo>
                    <a:pt x="756" y="198"/>
                  </a:lnTo>
                  <a:lnTo>
                    <a:pt x="708" y="240"/>
                  </a:lnTo>
                  <a:lnTo>
                    <a:pt x="660" y="270"/>
                  </a:lnTo>
                  <a:lnTo>
                    <a:pt x="606" y="294"/>
                  </a:lnTo>
                  <a:lnTo>
                    <a:pt x="558" y="312"/>
                  </a:lnTo>
                  <a:lnTo>
                    <a:pt x="516" y="324"/>
                  </a:lnTo>
                  <a:lnTo>
                    <a:pt x="438" y="354"/>
                  </a:lnTo>
                  <a:lnTo>
                    <a:pt x="384" y="372"/>
                  </a:lnTo>
                  <a:lnTo>
                    <a:pt x="312" y="396"/>
                  </a:lnTo>
                  <a:lnTo>
                    <a:pt x="276" y="414"/>
                  </a:lnTo>
                  <a:lnTo>
                    <a:pt x="240" y="420"/>
                  </a:lnTo>
                  <a:lnTo>
                    <a:pt x="204" y="426"/>
                  </a:lnTo>
                  <a:lnTo>
                    <a:pt x="156" y="426"/>
                  </a:lnTo>
                  <a:lnTo>
                    <a:pt x="102" y="420"/>
                  </a:lnTo>
                  <a:lnTo>
                    <a:pt x="72" y="402"/>
                  </a:lnTo>
                  <a:lnTo>
                    <a:pt x="42" y="384"/>
                  </a:lnTo>
                  <a:lnTo>
                    <a:pt x="24" y="360"/>
                  </a:lnTo>
                  <a:lnTo>
                    <a:pt x="6" y="324"/>
                  </a:lnTo>
                  <a:lnTo>
                    <a:pt x="0" y="294"/>
                  </a:lnTo>
                  <a:lnTo>
                    <a:pt x="12" y="252"/>
                  </a:lnTo>
                  <a:lnTo>
                    <a:pt x="42" y="198"/>
                  </a:lnTo>
                  <a:lnTo>
                    <a:pt x="84" y="138"/>
                  </a:lnTo>
                  <a:lnTo>
                    <a:pt x="156" y="96"/>
                  </a:lnTo>
                  <a:close/>
                </a:path>
              </a:pathLst>
            </a:custGeom>
            <a:solidFill>
              <a:srgbClr val="875426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1" name="未知"/>
            <p:cNvSpPr/>
            <p:nvPr/>
          </p:nvSpPr>
          <p:spPr>
            <a:xfrm>
              <a:off x="1080" y="354"/>
              <a:ext cx="924" cy="420"/>
            </a:xfrm>
            <a:custGeom>
              <a:avLst/>
              <a:gdLst/>
              <a:ahLst/>
              <a:cxnLst>
                <a:cxn ang="0">
                  <a:pos x="0" y="402"/>
                </a:cxn>
                <a:cxn ang="0">
                  <a:pos x="912" y="0"/>
                </a:cxn>
                <a:cxn ang="0">
                  <a:pos x="924" y="12"/>
                </a:cxn>
                <a:cxn ang="0">
                  <a:pos x="54" y="420"/>
                </a:cxn>
                <a:cxn ang="0">
                  <a:pos x="0" y="402"/>
                </a:cxn>
              </a:cxnLst>
              <a:rect l="0" t="0" r="0" b="0"/>
              <a:pathLst>
                <a:path w="924" h="420">
                  <a:moveTo>
                    <a:pt x="0" y="402"/>
                  </a:moveTo>
                  <a:lnTo>
                    <a:pt x="912" y="0"/>
                  </a:lnTo>
                  <a:lnTo>
                    <a:pt x="924" y="12"/>
                  </a:lnTo>
                  <a:lnTo>
                    <a:pt x="54" y="420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2" name="未知"/>
            <p:cNvSpPr/>
            <p:nvPr/>
          </p:nvSpPr>
          <p:spPr>
            <a:xfrm>
              <a:off x="1080" y="354"/>
              <a:ext cx="924" cy="420"/>
            </a:xfrm>
            <a:custGeom>
              <a:avLst/>
              <a:gdLst/>
              <a:ahLst/>
              <a:cxnLst>
                <a:cxn ang="0">
                  <a:pos x="0" y="402"/>
                </a:cxn>
                <a:cxn ang="0">
                  <a:pos x="912" y="0"/>
                </a:cxn>
                <a:cxn ang="0">
                  <a:pos x="924" y="12"/>
                </a:cxn>
                <a:cxn ang="0">
                  <a:pos x="54" y="420"/>
                </a:cxn>
                <a:cxn ang="0">
                  <a:pos x="0" y="402"/>
                </a:cxn>
              </a:cxnLst>
              <a:rect l="0" t="0" r="0" b="0"/>
              <a:pathLst>
                <a:path w="924" h="420">
                  <a:moveTo>
                    <a:pt x="0" y="402"/>
                  </a:moveTo>
                  <a:lnTo>
                    <a:pt x="912" y="0"/>
                  </a:lnTo>
                  <a:lnTo>
                    <a:pt x="924" y="12"/>
                  </a:lnTo>
                  <a:lnTo>
                    <a:pt x="54" y="420"/>
                  </a:lnTo>
                  <a:lnTo>
                    <a:pt x="0" y="402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3" name="未知"/>
            <p:cNvSpPr/>
            <p:nvPr/>
          </p:nvSpPr>
          <p:spPr>
            <a:xfrm>
              <a:off x="198" y="774"/>
              <a:ext cx="792" cy="426"/>
            </a:xfrm>
            <a:custGeom>
              <a:avLst/>
              <a:gdLst/>
              <a:ahLst/>
              <a:cxnLst>
                <a:cxn ang="0">
                  <a:pos x="282" y="114"/>
                </a:cxn>
                <a:cxn ang="0">
                  <a:pos x="300" y="108"/>
                </a:cxn>
                <a:cxn ang="0">
                  <a:pos x="336" y="96"/>
                </a:cxn>
                <a:cxn ang="0">
                  <a:pos x="384" y="78"/>
                </a:cxn>
                <a:cxn ang="0">
                  <a:pos x="432" y="60"/>
                </a:cxn>
                <a:cxn ang="0">
                  <a:pos x="480" y="42"/>
                </a:cxn>
                <a:cxn ang="0">
                  <a:pos x="522" y="18"/>
                </a:cxn>
                <a:cxn ang="0">
                  <a:pos x="564" y="6"/>
                </a:cxn>
                <a:cxn ang="0">
                  <a:pos x="588" y="0"/>
                </a:cxn>
                <a:cxn ang="0">
                  <a:pos x="600" y="0"/>
                </a:cxn>
                <a:cxn ang="0">
                  <a:pos x="642" y="12"/>
                </a:cxn>
                <a:cxn ang="0">
                  <a:pos x="666" y="24"/>
                </a:cxn>
                <a:cxn ang="0">
                  <a:pos x="696" y="42"/>
                </a:cxn>
                <a:cxn ang="0">
                  <a:pos x="726" y="66"/>
                </a:cxn>
                <a:cxn ang="0">
                  <a:pos x="756" y="96"/>
                </a:cxn>
                <a:cxn ang="0">
                  <a:pos x="780" y="132"/>
                </a:cxn>
                <a:cxn ang="0">
                  <a:pos x="786" y="156"/>
                </a:cxn>
                <a:cxn ang="0">
                  <a:pos x="792" y="180"/>
                </a:cxn>
                <a:cxn ang="0">
                  <a:pos x="786" y="198"/>
                </a:cxn>
                <a:cxn ang="0">
                  <a:pos x="738" y="240"/>
                </a:cxn>
                <a:cxn ang="0">
                  <a:pos x="690" y="270"/>
                </a:cxn>
                <a:cxn ang="0">
                  <a:pos x="636" y="294"/>
                </a:cxn>
                <a:cxn ang="0">
                  <a:pos x="588" y="312"/>
                </a:cxn>
                <a:cxn ang="0">
                  <a:pos x="546" y="324"/>
                </a:cxn>
                <a:cxn ang="0">
                  <a:pos x="468" y="354"/>
                </a:cxn>
                <a:cxn ang="0">
                  <a:pos x="414" y="372"/>
                </a:cxn>
                <a:cxn ang="0">
                  <a:pos x="342" y="396"/>
                </a:cxn>
                <a:cxn ang="0">
                  <a:pos x="306" y="414"/>
                </a:cxn>
                <a:cxn ang="0">
                  <a:pos x="270" y="420"/>
                </a:cxn>
                <a:cxn ang="0">
                  <a:pos x="234" y="426"/>
                </a:cxn>
                <a:cxn ang="0">
                  <a:pos x="186" y="426"/>
                </a:cxn>
                <a:cxn ang="0">
                  <a:pos x="132" y="420"/>
                </a:cxn>
                <a:cxn ang="0">
                  <a:pos x="96" y="402"/>
                </a:cxn>
                <a:cxn ang="0">
                  <a:pos x="42" y="378"/>
                </a:cxn>
                <a:cxn ang="0">
                  <a:pos x="0" y="342"/>
                </a:cxn>
              </a:cxnLst>
              <a:rect l="0" t="0" r="0" b="0"/>
              <a:pathLst>
                <a:path w="792" h="426">
                  <a:moveTo>
                    <a:pt x="282" y="114"/>
                  </a:moveTo>
                  <a:lnTo>
                    <a:pt x="300" y="108"/>
                  </a:lnTo>
                  <a:lnTo>
                    <a:pt x="336" y="96"/>
                  </a:lnTo>
                  <a:lnTo>
                    <a:pt x="384" y="78"/>
                  </a:lnTo>
                  <a:lnTo>
                    <a:pt x="432" y="60"/>
                  </a:lnTo>
                  <a:lnTo>
                    <a:pt x="480" y="42"/>
                  </a:lnTo>
                  <a:lnTo>
                    <a:pt x="522" y="18"/>
                  </a:lnTo>
                  <a:lnTo>
                    <a:pt x="564" y="6"/>
                  </a:lnTo>
                  <a:lnTo>
                    <a:pt x="588" y="0"/>
                  </a:lnTo>
                  <a:lnTo>
                    <a:pt x="600" y="0"/>
                  </a:lnTo>
                  <a:lnTo>
                    <a:pt x="642" y="12"/>
                  </a:lnTo>
                  <a:lnTo>
                    <a:pt x="666" y="24"/>
                  </a:lnTo>
                  <a:lnTo>
                    <a:pt x="696" y="42"/>
                  </a:lnTo>
                  <a:lnTo>
                    <a:pt x="726" y="66"/>
                  </a:lnTo>
                  <a:lnTo>
                    <a:pt x="756" y="96"/>
                  </a:lnTo>
                  <a:lnTo>
                    <a:pt x="780" y="132"/>
                  </a:lnTo>
                  <a:lnTo>
                    <a:pt x="786" y="156"/>
                  </a:lnTo>
                  <a:lnTo>
                    <a:pt x="792" y="180"/>
                  </a:lnTo>
                  <a:lnTo>
                    <a:pt x="786" y="198"/>
                  </a:lnTo>
                  <a:lnTo>
                    <a:pt x="738" y="240"/>
                  </a:lnTo>
                  <a:lnTo>
                    <a:pt x="690" y="270"/>
                  </a:lnTo>
                  <a:lnTo>
                    <a:pt x="636" y="294"/>
                  </a:lnTo>
                  <a:lnTo>
                    <a:pt x="588" y="312"/>
                  </a:lnTo>
                  <a:lnTo>
                    <a:pt x="546" y="324"/>
                  </a:lnTo>
                  <a:lnTo>
                    <a:pt x="468" y="354"/>
                  </a:lnTo>
                  <a:lnTo>
                    <a:pt x="414" y="372"/>
                  </a:lnTo>
                  <a:lnTo>
                    <a:pt x="342" y="396"/>
                  </a:lnTo>
                  <a:lnTo>
                    <a:pt x="306" y="414"/>
                  </a:lnTo>
                  <a:lnTo>
                    <a:pt x="270" y="420"/>
                  </a:lnTo>
                  <a:lnTo>
                    <a:pt x="234" y="426"/>
                  </a:lnTo>
                  <a:lnTo>
                    <a:pt x="186" y="426"/>
                  </a:lnTo>
                  <a:lnTo>
                    <a:pt x="132" y="420"/>
                  </a:lnTo>
                  <a:lnTo>
                    <a:pt x="96" y="402"/>
                  </a:lnTo>
                  <a:lnTo>
                    <a:pt x="42" y="378"/>
                  </a:lnTo>
                  <a:lnTo>
                    <a:pt x="0" y="342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4" name="未知"/>
            <p:cNvSpPr/>
            <p:nvPr/>
          </p:nvSpPr>
          <p:spPr>
            <a:xfrm>
              <a:off x="894" y="1050"/>
              <a:ext cx="24" cy="114"/>
            </a:xfrm>
            <a:custGeom>
              <a:avLst/>
              <a:gdLst/>
              <a:ahLst/>
              <a:cxnLst>
                <a:cxn ang="0">
                  <a:pos x="24" y="114"/>
                </a:cxn>
                <a:cxn ang="0">
                  <a:pos x="24" y="84"/>
                </a:cxn>
                <a:cxn ang="0">
                  <a:pos x="18" y="54"/>
                </a:cxn>
                <a:cxn ang="0">
                  <a:pos x="12" y="18"/>
                </a:cxn>
                <a:cxn ang="0">
                  <a:pos x="0" y="0"/>
                </a:cxn>
              </a:cxnLst>
              <a:rect l="0" t="0" r="0" b="0"/>
              <a:pathLst>
                <a:path w="24" h="114">
                  <a:moveTo>
                    <a:pt x="24" y="114"/>
                  </a:moveTo>
                  <a:lnTo>
                    <a:pt x="24" y="84"/>
                  </a:lnTo>
                  <a:lnTo>
                    <a:pt x="18" y="54"/>
                  </a:lnTo>
                  <a:lnTo>
                    <a:pt x="12" y="18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5" name="未知"/>
            <p:cNvSpPr/>
            <p:nvPr/>
          </p:nvSpPr>
          <p:spPr>
            <a:xfrm>
              <a:off x="402" y="882"/>
              <a:ext cx="72" cy="4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8" y="0"/>
                </a:cxn>
                <a:cxn ang="0">
                  <a:pos x="30" y="0"/>
                </a:cxn>
                <a:cxn ang="0">
                  <a:pos x="42" y="0"/>
                </a:cxn>
                <a:cxn ang="0">
                  <a:pos x="48" y="0"/>
                </a:cxn>
                <a:cxn ang="0">
                  <a:pos x="60" y="6"/>
                </a:cxn>
                <a:cxn ang="0">
                  <a:pos x="72" y="6"/>
                </a:cxn>
                <a:cxn ang="0">
                  <a:pos x="48" y="12"/>
                </a:cxn>
                <a:cxn ang="0">
                  <a:pos x="36" y="18"/>
                </a:cxn>
                <a:cxn ang="0">
                  <a:pos x="24" y="24"/>
                </a:cxn>
                <a:cxn ang="0">
                  <a:pos x="18" y="30"/>
                </a:cxn>
                <a:cxn ang="0">
                  <a:pos x="12" y="42"/>
                </a:cxn>
                <a:cxn ang="0">
                  <a:pos x="0" y="48"/>
                </a:cxn>
              </a:cxnLst>
              <a:rect l="0" t="0" r="0" b="0"/>
              <a:pathLst>
                <a:path w="72" h="48">
                  <a:moveTo>
                    <a:pt x="6" y="0"/>
                  </a:moveTo>
                  <a:lnTo>
                    <a:pt x="18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42"/>
                  </a:lnTo>
                  <a:lnTo>
                    <a:pt x="0" y="48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6" name="未知"/>
            <p:cNvSpPr/>
            <p:nvPr/>
          </p:nvSpPr>
          <p:spPr>
            <a:xfrm>
              <a:off x="462" y="894"/>
              <a:ext cx="12" cy="3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24"/>
                </a:cxn>
                <a:cxn ang="0">
                  <a:pos x="0" y="30"/>
                </a:cxn>
              </a:cxnLst>
              <a:rect l="0" t="0" r="0" b="0"/>
              <a:pathLst>
                <a:path w="12" h="30">
                  <a:moveTo>
                    <a:pt x="12" y="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0" y="3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7" name="未知"/>
            <p:cNvSpPr/>
            <p:nvPr/>
          </p:nvSpPr>
          <p:spPr>
            <a:xfrm>
              <a:off x="96" y="768"/>
              <a:ext cx="522" cy="67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8" y="18"/>
                </a:cxn>
                <a:cxn ang="0">
                  <a:pos x="12" y="36"/>
                </a:cxn>
                <a:cxn ang="0">
                  <a:pos x="6" y="66"/>
                </a:cxn>
                <a:cxn ang="0">
                  <a:pos x="6" y="102"/>
                </a:cxn>
                <a:cxn ang="0">
                  <a:pos x="6" y="120"/>
                </a:cxn>
                <a:cxn ang="0">
                  <a:pos x="6" y="150"/>
                </a:cxn>
                <a:cxn ang="0">
                  <a:pos x="0" y="180"/>
                </a:cxn>
                <a:cxn ang="0">
                  <a:pos x="6" y="210"/>
                </a:cxn>
                <a:cxn ang="0">
                  <a:pos x="18" y="252"/>
                </a:cxn>
                <a:cxn ang="0">
                  <a:pos x="42" y="288"/>
                </a:cxn>
                <a:cxn ang="0">
                  <a:pos x="66" y="324"/>
                </a:cxn>
                <a:cxn ang="0">
                  <a:pos x="78" y="336"/>
                </a:cxn>
                <a:cxn ang="0">
                  <a:pos x="102" y="348"/>
                </a:cxn>
                <a:cxn ang="0">
                  <a:pos x="108" y="420"/>
                </a:cxn>
                <a:cxn ang="0">
                  <a:pos x="102" y="462"/>
                </a:cxn>
                <a:cxn ang="0">
                  <a:pos x="84" y="492"/>
                </a:cxn>
                <a:cxn ang="0">
                  <a:pos x="72" y="516"/>
                </a:cxn>
                <a:cxn ang="0">
                  <a:pos x="60" y="540"/>
                </a:cxn>
                <a:cxn ang="0">
                  <a:pos x="72" y="540"/>
                </a:cxn>
                <a:cxn ang="0">
                  <a:pos x="84" y="540"/>
                </a:cxn>
                <a:cxn ang="0">
                  <a:pos x="72" y="570"/>
                </a:cxn>
                <a:cxn ang="0">
                  <a:pos x="54" y="606"/>
                </a:cxn>
                <a:cxn ang="0">
                  <a:pos x="42" y="654"/>
                </a:cxn>
                <a:cxn ang="0">
                  <a:pos x="66" y="654"/>
                </a:cxn>
                <a:cxn ang="0">
                  <a:pos x="108" y="654"/>
                </a:cxn>
                <a:cxn ang="0">
                  <a:pos x="144" y="648"/>
                </a:cxn>
                <a:cxn ang="0">
                  <a:pos x="186" y="636"/>
                </a:cxn>
                <a:cxn ang="0">
                  <a:pos x="228" y="624"/>
                </a:cxn>
                <a:cxn ang="0">
                  <a:pos x="258" y="624"/>
                </a:cxn>
                <a:cxn ang="0">
                  <a:pos x="282" y="624"/>
                </a:cxn>
                <a:cxn ang="0">
                  <a:pos x="354" y="660"/>
                </a:cxn>
                <a:cxn ang="0">
                  <a:pos x="396" y="672"/>
                </a:cxn>
                <a:cxn ang="0">
                  <a:pos x="408" y="648"/>
                </a:cxn>
                <a:cxn ang="0">
                  <a:pos x="438" y="606"/>
                </a:cxn>
                <a:cxn ang="0">
                  <a:pos x="480" y="570"/>
                </a:cxn>
                <a:cxn ang="0">
                  <a:pos x="510" y="546"/>
                </a:cxn>
                <a:cxn ang="0">
                  <a:pos x="522" y="540"/>
                </a:cxn>
                <a:cxn ang="0">
                  <a:pos x="522" y="528"/>
                </a:cxn>
                <a:cxn ang="0">
                  <a:pos x="504" y="474"/>
                </a:cxn>
                <a:cxn ang="0">
                  <a:pos x="498" y="420"/>
                </a:cxn>
              </a:cxnLst>
              <a:rect l="0" t="0" r="0" b="0"/>
              <a:pathLst>
                <a:path w="522" h="672">
                  <a:moveTo>
                    <a:pt x="36" y="0"/>
                  </a:moveTo>
                  <a:lnTo>
                    <a:pt x="18" y="18"/>
                  </a:lnTo>
                  <a:lnTo>
                    <a:pt x="12" y="36"/>
                  </a:lnTo>
                  <a:lnTo>
                    <a:pt x="6" y="66"/>
                  </a:lnTo>
                  <a:lnTo>
                    <a:pt x="6" y="102"/>
                  </a:lnTo>
                  <a:lnTo>
                    <a:pt x="6" y="120"/>
                  </a:lnTo>
                  <a:lnTo>
                    <a:pt x="6" y="150"/>
                  </a:lnTo>
                  <a:lnTo>
                    <a:pt x="0" y="180"/>
                  </a:lnTo>
                  <a:lnTo>
                    <a:pt x="6" y="210"/>
                  </a:lnTo>
                  <a:lnTo>
                    <a:pt x="18" y="252"/>
                  </a:lnTo>
                  <a:lnTo>
                    <a:pt x="42" y="288"/>
                  </a:lnTo>
                  <a:lnTo>
                    <a:pt x="66" y="324"/>
                  </a:lnTo>
                  <a:lnTo>
                    <a:pt x="78" y="336"/>
                  </a:lnTo>
                  <a:lnTo>
                    <a:pt x="102" y="348"/>
                  </a:lnTo>
                  <a:lnTo>
                    <a:pt x="108" y="420"/>
                  </a:lnTo>
                  <a:lnTo>
                    <a:pt x="102" y="462"/>
                  </a:lnTo>
                  <a:lnTo>
                    <a:pt x="84" y="492"/>
                  </a:lnTo>
                  <a:lnTo>
                    <a:pt x="72" y="516"/>
                  </a:lnTo>
                  <a:lnTo>
                    <a:pt x="60" y="540"/>
                  </a:lnTo>
                  <a:lnTo>
                    <a:pt x="72" y="540"/>
                  </a:lnTo>
                  <a:lnTo>
                    <a:pt x="84" y="540"/>
                  </a:lnTo>
                  <a:lnTo>
                    <a:pt x="72" y="570"/>
                  </a:lnTo>
                  <a:lnTo>
                    <a:pt x="54" y="606"/>
                  </a:lnTo>
                  <a:lnTo>
                    <a:pt x="42" y="654"/>
                  </a:lnTo>
                  <a:lnTo>
                    <a:pt x="66" y="654"/>
                  </a:lnTo>
                  <a:lnTo>
                    <a:pt x="108" y="654"/>
                  </a:lnTo>
                  <a:lnTo>
                    <a:pt x="144" y="648"/>
                  </a:lnTo>
                  <a:lnTo>
                    <a:pt x="186" y="636"/>
                  </a:lnTo>
                  <a:lnTo>
                    <a:pt x="228" y="624"/>
                  </a:lnTo>
                  <a:lnTo>
                    <a:pt x="258" y="624"/>
                  </a:lnTo>
                  <a:lnTo>
                    <a:pt x="282" y="624"/>
                  </a:lnTo>
                  <a:lnTo>
                    <a:pt x="354" y="660"/>
                  </a:lnTo>
                  <a:lnTo>
                    <a:pt x="396" y="672"/>
                  </a:lnTo>
                  <a:lnTo>
                    <a:pt x="408" y="648"/>
                  </a:lnTo>
                  <a:lnTo>
                    <a:pt x="438" y="606"/>
                  </a:lnTo>
                  <a:lnTo>
                    <a:pt x="480" y="570"/>
                  </a:lnTo>
                  <a:lnTo>
                    <a:pt x="510" y="546"/>
                  </a:lnTo>
                  <a:lnTo>
                    <a:pt x="522" y="540"/>
                  </a:lnTo>
                  <a:lnTo>
                    <a:pt x="522" y="528"/>
                  </a:lnTo>
                  <a:lnTo>
                    <a:pt x="504" y="474"/>
                  </a:lnTo>
                  <a:lnTo>
                    <a:pt x="498" y="42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8" name="未知"/>
            <p:cNvSpPr/>
            <p:nvPr/>
          </p:nvSpPr>
          <p:spPr>
            <a:xfrm>
              <a:off x="180" y="1260"/>
              <a:ext cx="228" cy="4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36" y="42"/>
                </a:cxn>
                <a:cxn ang="0">
                  <a:pos x="66" y="36"/>
                </a:cxn>
                <a:cxn ang="0">
                  <a:pos x="96" y="36"/>
                </a:cxn>
                <a:cxn ang="0">
                  <a:pos x="126" y="36"/>
                </a:cxn>
                <a:cxn ang="0">
                  <a:pos x="156" y="36"/>
                </a:cxn>
                <a:cxn ang="0">
                  <a:pos x="180" y="36"/>
                </a:cxn>
                <a:cxn ang="0">
                  <a:pos x="204" y="42"/>
                </a:cxn>
                <a:cxn ang="0">
                  <a:pos x="216" y="42"/>
                </a:cxn>
                <a:cxn ang="0">
                  <a:pos x="216" y="42"/>
                </a:cxn>
                <a:cxn ang="0">
                  <a:pos x="216" y="30"/>
                </a:cxn>
                <a:cxn ang="0">
                  <a:pos x="222" y="18"/>
                </a:cxn>
                <a:cxn ang="0">
                  <a:pos x="228" y="0"/>
                </a:cxn>
              </a:cxnLst>
              <a:rect l="0" t="0" r="0" b="0"/>
              <a:pathLst>
                <a:path w="228" h="48">
                  <a:moveTo>
                    <a:pt x="0" y="48"/>
                  </a:moveTo>
                  <a:lnTo>
                    <a:pt x="36" y="42"/>
                  </a:lnTo>
                  <a:lnTo>
                    <a:pt x="66" y="36"/>
                  </a:lnTo>
                  <a:lnTo>
                    <a:pt x="96" y="36"/>
                  </a:lnTo>
                  <a:lnTo>
                    <a:pt x="126" y="36"/>
                  </a:lnTo>
                  <a:lnTo>
                    <a:pt x="156" y="36"/>
                  </a:lnTo>
                  <a:lnTo>
                    <a:pt x="180" y="36"/>
                  </a:lnTo>
                  <a:lnTo>
                    <a:pt x="204" y="42"/>
                  </a:lnTo>
                  <a:lnTo>
                    <a:pt x="216" y="42"/>
                  </a:lnTo>
                  <a:lnTo>
                    <a:pt x="216" y="30"/>
                  </a:lnTo>
                  <a:lnTo>
                    <a:pt x="222" y="18"/>
                  </a:lnTo>
                  <a:lnTo>
                    <a:pt x="228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9" name="未知"/>
            <p:cNvSpPr/>
            <p:nvPr/>
          </p:nvSpPr>
          <p:spPr>
            <a:xfrm>
              <a:off x="1032" y="744"/>
              <a:ext cx="42" cy="12"/>
            </a:xfrm>
            <a:custGeom>
              <a:avLst/>
              <a:gdLst/>
              <a:ahLst/>
              <a:cxnLst>
                <a:cxn ang="0">
                  <a:pos x="42" y="12"/>
                </a:cxn>
                <a:cxn ang="0">
                  <a:pos x="36" y="6"/>
                </a:cxn>
                <a:cxn ang="0">
                  <a:pos x="30" y="0"/>
                </a:cxn>
                <a:cxn ang="0">
                  <a:pos x="18" y="0"/>
                </a:cxn>
                <a:cxn ang="0">
                  <a:pos x="0" y="0"/>
                </a:cxn>
              </a:cxnLst>
              <a:rect l="0" t="0" r="0" b="0"/>
              <a:pathLst>
                <a:path w="42" h="12">
                  <a:moveTo>
                    <a:pt x="42" y="12"/>
                  </a:moveTo>
                  <a:lnTo>
                    <a:pt x="36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0" name="未知"/>
            <p:cNvSpPr/>
            <p:nvPr/>
          </p:nvSpPr>
          <p:spPr>
            <a:xfrm>
              <a:off x="1050" y="816"/>
              <a:ext cx="66" cy="24"/>
            </a:xfrm>
            <a:custGeom>
              <a:avLst/>
              <a:gdLst/>
              <a:ahLst/>
              <a:cxnLst>
                <a:cxn ang="0">
                  <a:pos x="66" y="24"/>
                </a:cxn>
                <a:cxn ang="0">
                  <a:pos x="48" y="24"/>
                </a:cxn>
                <a:cxn ang="0">
                  <a:pos x="30" y="18"/>
                </a:cxn>
                <a:cxn ang="0">
                  <a:pos x="18" y="12"/>
                </a:cxn>
                <a:cxn ang="0">
                  <a:pos x="0" y="6"/>
                </a:cxn>
                <a:cxn ang="0">
                  <a:pos x="0" y="0"/>
                </a:cxn>
              </a:cxnLst>
              <a:rect l="0" t="0" r="0" b="0"/>
              <a:pathLst>
                <a:path w="66" h="24">
                  <a:moveTo>
                    <a:pt x="66" y="24"/>
                  </a:moveTo>
                  <a:lnTo>
                    <a:pt x="48" y="24"/>
                  </a:lnTo>
                  <a:lnTo>
                    <a:pt x="30" y="18"/>
                  </a:lnTo>
                  <a:lnTo>
                    <a:pt x="18" y="12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1" name="未知"/>
            <p:cNvSpPr/>
            <p:nvPr/>
          </p:nvSpPr>
          <p:spPr>
            <a:xfrm>
              <a:off x="1020" y="864"/>
              <a:ext cx="54" cy="18"/>
            </a:xfrm>
            <a:custGeom>
              <a:avLst/>
              <a:gdLst/>
              <a:ahLst/>
              <a:cxnLst>
                <a:cxn ang="0">
                  <a:pos x="54" y="18"/>
                </a:cxn>
                <a:cxn ang="0">
                  <a:pos x="42" y="18"/>
                </a:cxn>
                <a:cxn ang="0">
                  <a:pos x="24" y="12"/>
                </a:cxn>
                <a:cxn ang="0">
                  <a:pos x="6" y="6"/>
                </a:cxn>
                <a:cxn ang="0">
                  <a:pos x="0" y="0"/>
                </a:cxn>
              </a:cxnLst>
              <a:rect l="0" t="0" r="0" b="0"/>
              <a:pathLst>
                <a:path w="54" h="18">
                  <a:moveTo>
                    <a:pt x="54" y="18"/>
                  </a:moveTo>
                  <a:lnTo>
                    <a:pt x="42" y="18"/>
                  </a:lnTo>
                  <a:lnTo>
                    <a:pt x="24" y="12"/>
                  </a:lnTo>
                  <a:lnTo>
                    <a:pt x="6" y="6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2" name="未知"/>
            <p:cNvSpPr/>
            <p:nvPr/>
          </p:nvSpPr>
          <p:spPr>
            <a:xfrm>
              <a:off x="588" y="1404"/>
              <a:ext cx="60" cy="450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54" y="12"/>
                </a:cxn>
                <a:cxn ang="0">
                  <a:pos x="42" y="18"/>
                </a:cxn>
                <a:cxn ang="0">
                  <a:pos x="42" y="24"/>
                </a:cxn>
                <a:cxn ang="0">
                  <a:pos x="30" y="30"/>
                </a:cxn>
                <a:cxn ang="0">
                  <a:pos x="18" y="36"/>
                </a:cxn>
                <a:cxn ang="0">
                  <a:pos x="30" y="42"/>
                </a:cxn>
                <a:cxn ang="0">
                  <a:pos x="42" y="66"/>
                </a:cxn>
                <a:cxn ang="0">
                  <a:pos x="48" y="84"/>
                </a:cxn>
                <a:cxn ang="0">
                  <a:pos x="54" y="114"/>
                </a:cxn>
                <a:cxn ang="0">
                  <a:pos x="54" y="132"/>
                </a:cxn>
                <a:cxn ang="0">
                  <a:pos x="48" y="156"/>
                </a:cxn>
                <a:cxn ang="0">
                  <a:pos x="42" y="180"/>
                </a:cxn>
                <a:cxn ang="0">
                  <a:pos x="30" y="198"/>
                </a:cxn>
                <a:cxn ang="0">
                  <a:pos x="18" y="216"/>
                </a:cxn>
                <a:cxn ang="0">
                  <a:pos x="12" y="240"/>
                </a:cxn>
                <a:cxn ang="0">
                  <a:pos x="6" y="258"/>
                </a:cxn>
                <a:cxn ang="0">
                  <a:pos x="0" y="282"/>
                </a:cxn>
                <a:cxn ang="0">
                  <a:pos x="6" y="312"/>
                </a:cxn>
                <a:cxn ang="0">
                  <a:pos x="6" y="336"/>
                </a:cxn>
                <a:cxn ang="0">
                  <a:pos x="6" y="348"/>
                </a:cxn>
                <a:cxn ang="0">
                  <a:pos x="6" y="372"/>
                </a:cxn>
                <a:cxn ang="0">
                  <a:pos x="6" y="408"/>
                </a:cxn>
                <a:cxn ang="0">
                  <a:pos x="6" y="450"/>
                </a:cxn>
              </a:cxnLst>
              <a:rect l="0" t="0" r="0" b="0"/>
              <a:pathLst>
                <a:path w="60" h="450">
                  <a:moveTo>
                    <a:pt x="60" y="0"/>
                  </a:moveTo>
                  <a:lnTo>
                    <a:pt x="54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30" y="30"/>
                  </a:lnTo>
                  <a:lnTo>
                    <a:pt x="18" y="36"/>
                  </a:lnTo>
                  <a:lnTo>
                    <a:pt x="30" y="42"/>
                  </a:lnTo>
                  <a:lnTo>
                    <a:pt x="42" y="66"/>
                  </a:lnTo>
                  <a:lnTo>
                    <a:pt x="48" y="84"/>
                  </a:lnTo>
                  <a:lnTo>
                    <a:pt x="54" y="114"/>
                  </a:lnTo>
                  <a:lnTo>
                    <a:pt x="54" y="132"/>
                  </a:lnTo>
                  <a:lnTo>
                    <a:pt x="48" y="156"/>
                  </a:lnTo>
                  <a:lnTo>
                    <a:pt x="42" y="180"/>
                  </a:lnTo>
                  <a:lnTo>
                    <a:pt x="30" y="198"/>
                  </a:lnTo>
                  <a:lnTo>
                    <a:pt x="18" y="216"/>
                  </a:lnTo>
                  <a:lnTo>
                    <a:pt x="12" y="240"/>
                  </a:lnTo>
                  <a:lnTo>
                    <a:pt x="6" y="258"/>
                  </a:lnTo>
                  <a:lnTo>
                    <a:pt x="0" y="282"/>
                  </a:lnTo>
                  <a:lnTo>
                    <a:pt x="6" y="312"/>
                  </a:lnTo>
                  <a:lnTo>
                    <a:pt x="6" y="336"/>
                  </a:lnTo>
                  <a:lnTo>
                    <a:pt x="6" y="348"/>
                  </a:lnTo>
                  <a:lnTo>
                    <a:pt x="6" y="372"/>
                  </a:lnTo>
                  <a:lnTo>
                    <a:pt x="6" y="408"/>
                  </a:lnTo>
                  <a:lnTo>
                    <a:pt x="6" y="45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3" name="未知"/>
            <p:cNvSpPr/>
            <p:nvPr/>
          </p:nvSpPr>
          <p:spPr>
            <a:xfrm>
              <a:off x="54" y="1908"/>
              <a:ext cx="1014" cy="168"/>
            </a:xfrm>
            <a:custGeom>
              <a:avLst/>
              <a:gdLst/>
              <a:ahLst/>
              <a:cxnLst>
                <a:cxn ang="0">
                  <a:pos x="222" y="24"/>
                </a:cxn>
                <a:cxn ang="0">
                  <a:pos x="186" y="24"/>
                </a:cxn>
                <a:cxn ang="0">
                  <a:pos x="132" y="30"/>
                </a:cxn>
                <a:cxn ang="0">
                  <a:pos x="78" y="48"/>
                </a:cxn>
                <a:cxn ang="0">
                  <a:pos x="48" y="60"/>
                </a:cxn>
                <a:cxn ang="0">
                  <a:pos x="24" y="78"/>
                </a:cxn>
                <a:cxn ang="0">
                  <a:pos x="6" y="108"/>
                </a:cxn>
                <a:cxn ang="0">
                  <a:pos x="0" y="138"/>
                </a:cxn>
                <a:cxn ang="0">
                  <a:pos x="6" y="156"/>
                </a:cxn>
                <a:cxn ang="0">
                  <a:pos x="24" y="162"/>
                </a:cxn>
                <a:cxn ang="0">
                  <a:pos x="54" y="168"/>
                </a:cxn>
                <a:cxn ang="0">
                  <a:pos x="114" y="168"/>
                </a:cxn>
                <a:cxn ang="0">
                  <a:pos x="174" y="156"/>
                </a:cxn>
                <a:cxn ang="0">
                  <a:pos x="216" y="144"/>
                </a:cxn>
                <a:cxn ang="0">
                  <a:pos x="288" y="144"/>
                </a:cxn>
                <a:cxn ang="0">
                  <a:pos x="330" y="138"/>
                </a:cxn>
                <a:cxn ang="0">
                  <a:pos x="378" y="120"/>
                </a:cxn>
                <a:cxn ang="0">
                  <a:pos x="420" y="120"/>
                </a:cxn>
                <a:cxn ang="0">
                  <a:pos x="456" y="114"/>
                </a:cxn>
                <a:cxn ang="0">
                  <a:pos x="486" y="108"/>
                </a:cxn>
                <a:cxn ang="0">
                  <a:pos x="510" y="96"/>
                </a:cxn>
                <a:cxn ang="0">
                  <a:pos x="534" y="54"/>
                </a:cxn>
                <a:cxn ang="0">
                  <a:pos x="540" y="72"/>
                </a:cxn>
                <a:cxn ang="0">
                  <a:pos x="552" y="90"/>
                </a:cxn>
                <a:cxn ang="0">
                  <a:pos x="576" y="108"/>
                </a:cxn>
                <a:cxn ang="0">
                  <a:pos x="612" y="114"/>
                </a:cxn>
                <a:cxn ang="0">
                  <a:pos x="630" y="132"/>
                </a:cxn>
                <a:cxn ang="0">
                  <a:pos x="696" y="150"/>
                </a:cxn>
                <a:cxn ang="0">
                  <a:pos x="774" y="156"/>
                </a:cxn>
                <a:cxn ang="0">
                  <a:pos x="846" y="156"/>
                </a:cxn>
                <a:cxn ang="0">
                  <a:pos x="882" y="156"/>
                </a:cxn>
                <a:cxn ang="0">
                  <a:pos x="936" y="144"/>
                </a:cxn>
                <a:cxn ang="0">
                  <a:pos x="978" y="132"/>
                </a:cxn>
                <a:cxn ang="0">
                  <a:pos x="1008" y="102"/>
                </a:cxn>
                <a:cxn ang="0">
                  <a:pos x="1014" y="78"/>
                </a:cxn>
                <a:cxn ang="0">
                  <a:pos x="1002" y="60"/>
                </a:cxn>
                <a:cxn ang="0">
                  <a:pos x="978" y="42"/>
                </a:cxn>
                <a:cxn ang="0">
                  <a:pos x="948" y="24"/>
                </a:cxn>
                <a:cxn ang="0">
                  <a:pos x="906" y="12"/>
                </a:cxn>
                <a:cxn ang="0">
                  <a:pos x="852" y="6"/>
                </a:cxn>
                <a:cxn ang="0">
                  <a:pos x="798" y="0"/>
                </a:cxn>
                <a:cxn ang="0">
                  <a:pos x="750" y="0"/>
                </a:cxn>
                <a:cxn ang="0">
                  <a:pos x="696" y="6"/>
                </a:cxn>
              </a:cxnLst>
              <a:rect l="0" t="0" r="0" b="0"/>
              <a:pathLst>
                <a:path w="1014" h="168">
                  <a:moveTo>
                    <a:pt x="222" y="24"/>
                  </a:moveTo>
                  <a:lnTo>
                    <a:pt x="186" y="24"/>
                  </a:lnTo>
                  <a:lnTo>
                    <a:pt x="132" y="30"/>
                  </a:lnTo>
                  <a:lnTo>
                    <a:pt x="78" y="48"/>
                  </a:lnTo>
                  <a:lnTo>
                    <a:pt x="48" y="60"/>
                  </a:lnTo>
                  <a:lnTo>
                    <a:pt x="24" y="78"/>
                  </a:lnTo>
                  <a:lnTo>
                    <a:pt x="6" y="108"/>
                  </a:lnTo>
                  <a:lnTo>
                    <a:pt x="0" y="138"/>
                  </a:lnTo>
                  <a:lnTo>
                    <a:pt x="6" y="156"/>
                  </a:lnTo>
                  <a:lnTo>
                    <a:pt x="24" y="162"/>
                  </a:lnTo>
                  <a:lnTo>
                    <a:pt x="54" y="168"/>
                  </a:lnTo>
                  <a:lnTo>
                    <a:pt x="114" y="168"/>
                  </a:lnTo>
                  <a:lnTo>
                    <a:pt x="174" y="156"/>
                  </a:lnTo>
                  <a:lnTo>
                    <a:pt x="216" y="144"/>
                  </a:lnTo>
                  <a:lnTo>
                    <a:pt x="288" y="144"/>
                  </a:lnTo>
                  <a:lnTo>
                    <a:pt x="330" y="138"/>
                  </a:lnTo>
                  <a:lnTo>
                    <a:pt x="378" y="120"/>
                  </a:lnTo>
                  <a:lnTo>
                    <a:pt x="420" y="120"/>
                  </a:lnTo>
                  <a:lnTo>
                    <a:pt x="456" y="114"/>
                  </a:lnTo>
                  <a:lnTo>
                    <a:pt x="486" y="108"/>
                  </a:lnTo>
                  <a:lnTo>
                    <a:pt x="510" y="96"/>
                  </a:lnTo>
                  <a:lnTo>
                    <a:pt x="534" y="54"/>
                  </a:lnTo>
                  <a:lnTo>
                    <a:pt x="540" y="72"/>
                  </a:lnTo>
                  <a:lnTo>
                    <a:pt x="552" y="90"/>
                  </a:lnTo>
                  <a:lnTo>
                    <a:pt x="576" y="108"/>
                  </a:lnTo>
                  <a:lnTo>
                    <a:pt x="612" y="114"/>
                  </a:lnTo>
                  <a:lnTo>
                    <a:pt x="630" y="132"/>
                  </a:lnTo>
                  <a:lnTo>
                    <a:pt x="696" y="150"/>
                  </a:lnTo>
                  <a:lnTo>
                    <a:pt x="774" y="156"/>
                  </a:lnTo>
                  <a:lnTo>
                    <a:pt x="846" y="156"/>
                  </a:lnTo>
                  <a:lnTo>
                    <a:pt x="882" y="156"/>
                  </a:lnTo>
                  <a:lnTo>
                    <a:pt x="936" y="144"/>
                  </a:lnTo>
                  <a:lnTo>
                    <a:pt x="978" y="132"/>
                  </a:lnTo>
                  <a:lnTo>
                    <a:pt x="1008" y="102"/>
                  </a:lnTo>
                  <a:lnTo>
                    <a:pt x="1014" y="78"/>
                  </a:lnTo>
                  <a:lnTo>
                    <a:pt x="1002" y="60"/>
                  </a:lnTo>
                  <a:lnTo>
                    <a:pt x="978" y="42"/>
                  </a:lnTo>
                  <a:lnTo>
                    <a:pt x="948" y="24"/>
                  </a:lnTo>
                  <a:lnTo>
                    <a:pt x="906" y="12"/>
                  </a:lnTo>
                  <a:lnTo>
                    <a:pt x="852" y="6"/>
                  </a:lnTo>
                  <a:lnTo>
                    <a:pt x="798" y="0"/>
                  </a:lnTo>
                  <a:lnTo>
                    <a:pt x="750" y="0"/>
                  </a:lnTo>
                  <a:lnTo>
                    <a:pt x="696" y="6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4" name="未知"/>
            <p:cNvSpPr/>
            <p:nvPr/>
          </p:nvSpPr>
          <p:spPr>
            <a:xfrm>
              <a:off x="654" y="1872"/>
              <a:ext cx="108" cy="12"/>
            </a:xfrm>
            <a:custGeom>
              <a:avLst/>
              <a:gdLst/>
              <a:ahLst/>
              <a:cxnLst>
                <a:cxn ang="0">
                  <a:pos x="108" y="12"/>
                </a:cxn>
                <a:cxn ang="0">
                  <a:pos x="96" y="6"/>
                </a:cxn>
                <a:cxn ang="0">
                  <a:pos x="78" y="0"/>
                </a:cxn>
                <a:cxn ang="0">
                  <a:pos x="66" y="0"/>
                </a:cxn>
                <a:cxn ang="0">
                  <a:pos x="54" y="0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12" y="6"/>
                </a:cxn>
                <a:cxn ang="0">
                  <a:pos x="0" y="12"/>
                </a:cxn>
              </a:cxnLst>
              <a:rect l="0" t="0" r="0" b="0"/>
              <a:pathLst>
                <a:path w="108" h="12">
                  <a:moveTo>
                    <a:pt x="108" y="12"/>
                  </a:moveTo>
                  <a:lnTo>
                    <a:pt x="96" y="6"/>
                  </a:lnTo>
                  <a:lnTo>
                    <a:pt x="78" y="0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12" y="6"/>
                  </a:lnTo>
                  <a:lnTo>
                    <a:pt x="0" y="12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5" name="未知"/>
            <p:cNvSpPr/>
            <p:nvPr/>
          </p:nvSpPr>
          <p:spPr>
            <a:xfrm>
              <a:off x="678" y="1896"/>
              <a:ext cx="84" cy="30"/>
            </a:xfrm>
            <a:custGeom>
              <a:avLst/>
              <a:gdLst/>
              <a:ahLst/>
              <a:cxnLst>
                <a:cxn ang="0">
                  <a:pos x="84" y="6"/>
                </a:cxn>
                <a:cxn ang="0">
                  <a:pos x="78" y="0"/>
                </a:cxn>
                <a:cxn ang="0">
                  <a:pos x="66" y="0"/>
                </a:cxn>
                <a:cxn ang="0">
                  <a:pos x="54" y="0"/>
                </a:cxn>
                <a:cxn ang="0">
                  <a:pos x="48" y="6"/>
                </a:cxn>
                <a:cxn ang="0">
                  <a:pos x="36" y="6"/>
                </a:cxn>
                <a:cxn ang="0">
                  <a:pos x="24" y="12"/>
                </a:cxn>
                <a:cxn ang="0">
                  <a:pos x="18" y="12"/>
                </a:cxn>
                <a:cxn ang="0">
                  <a:pos x="12" y="18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0" b="0"/>
              <a:pathLst>
                <a:path w="84" h="30">
                  <a:moveTo>
                    <a:pt x="84" y="6"/>
                  </a:moveTo>
                  <a:lnTo>
                    <a:pt x="78" y="0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3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6" name="未知"/>
            <p:cNvSpPr/>
            <p:nvPr/>
          </p:nvSpPr>
          <p:spPr>
            <a:xfrm>
              <a:off x="294" y="1920"/>
              <a:ext cx="72" cy="30"/>
            </a:xfrm>
            <a:custGeom>
              <a:avLst/>
              <a:gdLst/>
              <a:ahLst/>
              <a:cxnLst>
                <a:cxn ang="0">
                  <a:pos x="72" y="30"/>
                </a:cxn>
                <a:cxn ang="0">
                  <a:pos x="66" y="24"/>
                </a:cxn>
                <a:cxn ang="0">
                  <a:pos x="54" y="18"/>
                </a:cxn>
                <a:cxn ang="0">
                  <a:pos x="48" y="12"/>
                </a:cxn>
                <a:cxn ang="0">
                  <a:pos x="36" y="6"/>
                </a:cxn>
                <a:cxn ang="0">
                  <a:pos x="24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72" h="30">
                  <a:moveTo>
                    <a:pt x="72" y="30"/>
                  </a:moveTo>
                  <a:lnTo>
                    <a:pt x="66" y="24"/>
                  </a:lnTo>
                  <a:lnTo>
                    <a:pt x="54" y="18"/>
                  </a:lnTo>
                  <a:lnTo>
                    <a:pt x="48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2" y="6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7" name="未知"/>
            <p:cNvSpPr/>
            <p:nvPr/>
          </p:nvSpPr>
          <p:spPr>
            <a:xfrm>
              <a:off x="318" y="1908"/>
              <a:ext cx="90" cy="18"/>
            </a:xfrm>
            <a:custGeom>
              <a:avLst/>
              <a:gdLst/>
              <a:ahLst/>
              <a:cxnLst>
                <a:cxn ang="0">
                  <a:pos x="90" y="18"/>
                </a:cxn>
                <a:cxn ang="0">
                  <a:pos x="78" y="12"/>
                </a:cxn>
                <a:cxn ang="0">
                  <a:pos x="60" y="6"/>
                </a:cxn>
                <a:cxn ang="0">
                  <a:pos x="48" y="0"/>
                </a:cxn>
                <a:cxn ang="0">
                  <a:pos x="36" y="0"/>
                </a:cxn>
                <a:cxn ang="0">
                  <a:pos x="18" y="0"/>
                </a:cxn>
                <a:cxn ang="0">
                  <a:pos x="6" y="0"/>
                </a:cxn>
                <a:cxn ang="0">
                  <a:pos x="0" y="0"/>
                </a:cxn>
              </a:cxnLst>
              <a:rect l="0" t="0" r="0" b="0"/>
              <a:pathLst>
                <a:path w="90" h="18">
                  <a:moveTo>
                    <a:pt x="90" y="18"/>
                  </a:moveTo>
                  <a:lnTo>
                    <a:pt x="78" y="12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8" name="未知"/>
            <p:cNvSpPr/>
            <p:nvPr/>
          </p:nvSpPr>
          <p:spPr>
            <a:xfrm>
              <a:off x="594" y="1932"/>
              <a:ext cx="1" cy="3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0"/>
                </a:cxn>
              </a:cxnLst>
              <a:rect l="0" t="0" r="0" b="0"/>
              <a:pathLst>
                <a:path w="1" h="30">
                  <a:moveTo>
                    <a:pt x="0" y="30"/>
                  </a:moveTo>
                  <a:lnTo>
                    <a:pt x="0" y="18"/>
                  </a:lnTo>
                  <a:lnTo>
                    <a:pt x="0" y="12"/>
                  </a:lnTo>
                  <a:lnTo>
                    <a:pt x="0" y="0"/>
                  </a:lnTo>
                </a:path>
              </a:pathLst>
            </a:custGeom>
            <a:noFill/>
            <a:ln w="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1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/>
      <p:bldP spid="13107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/>
          <p:nvPr/>
        </p:nvSpPr>
        <p:spPr>
          <a:xfrm>
            <a:off x="914400" y="1268413"/>
            <a:ext cx="7315200" cy="1773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设随机变量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的分布已知，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Y=g </a:t>
            </a:r>
            <a:r>
              <a:rPr lang="en-US" altLang="zh-CN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 </a:t>
            </a:r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是连续函数），如何由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的分布求出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分布？</a:t>
            </a:r>
            <a:endParaRPr lang="zh-CN" altLang="en-US" sz="2800" b="1" i="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2099" name="Text Box 3"/>
          <p:cNvSpPr txBox="1"/>
          <p:nvPr/>
        </p:nvSpPr>
        <p:spPr>
          <a:xfrm>
            <a:off x="1600200" y="5278438"/>
            <a:ext cx="24161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下面进行讨论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 i="0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2100" name="Rectangle 4"/>
          <p:cNvSpPr/>
          <p:nvPr/>
        </p:nvSpPr>
        <p:spPr>
          <a:xfrm>
            <a:off x="838200" y="3630613"/>
            <a:ext cx="7391400" cy="1073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b="1" i="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这个问题无论在实践中还是在理论上都是重要的.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8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8" grpId="0"/>
      <p:bldP spid="132099" grpId="0"/>
      <p:bldP spid="13210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ext Box 2"/>
          <p:cNvSpPr txBox="1"/>
          <p:nvPr/>
        </p:nvSpPr>
        <p:spPr>
          <a:xfrm>
            <a:off x="685800" y="679450"/>
            <a:ext cx="589597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latin typeface="Times New Roman" panose="02020603050405020304" pitchFamily="18" charset="0"/>
                <a:ea typeface="黑体" panose="02010609060101010101" charset="-122"/>
              </a:rPr>
              <a:t>二、离散型随机变量函数的分布</a:t>
            </a:r>
            <a:endParaRPr lang="zh-CN" altLang="en-US" sz="3200" b="1" i="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116738" name="Object 3"/>
          <p:cNvGraphicFramePr>
            <a:graphicFrameLocks noChangeAspect="1"/>
          </p:cNvGraphicFramePr>
          <p:nvPr/>
        </p:nvGraphicFramePr>
        <p:xfrm>
          <a:off x="4737100" y="3621088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3" name="" r:id="rId1" imgW="114300" imgH="215900" progId="Equation.3">
                  <p:embed/>
                </p:oleObj>
              </mc:Choice>
              <mc:Fallback>
                <p:oleObj name="" r:id="rId1" imgW="114300" imgH="215900" progId="Equation.3">
                  <p:embed/>
                  <p:pic>
                    <p:nvPicPr>
                      <p:cNvPr id="0" name="图片 34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37100" y="3621088"/>
                        <a:ext cx="112713" cy="214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39" name="Object 4"/>
          <p:cNvGraphicFramePr>
            <a:graphicFrameLocks noChangeAspect="1"/>
          </p:cNvGraphicFramePr>
          <p:nvPr/>
        </p:nvGraphicFramePr>
        <p:xfrm>
          <a:off x="4737100" y="3621088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4" name="" r:id="rId3" imgW="114300" imgH="215900" progId="Equation.3">
                  <p:embed/>
                </p:oleObj>
              </mc:Choice>
              <mc:Fallback>
                <p:oleObj name="" r:id="rId3" imgW="114300" imgH="215900" progId="Equation.3">
                  <p:embed/>
                  <p:pic>
                    <p:nvPicPr>
                      <p:cNvPr id="0" name="图片 34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37100" y="3621088"/>
                        <a:ext cx="112713" cy="214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125" name="Group 5"/>
          <p:cNvGrpSpPr/>
          <p:nvPr/>
        </p:nvGrpSpPr>
        <p:grpSpPr>
          <a:xfrm>
            <a:off x="1116013" y="1557338"/>
            <a:ext cx="5210175" cy="1828800"/>
            <a:chOff x="0" y="0"/>
            <a:chExt cx="3282" cy="1152"/>
          </a:xfrm>
        </p:grpSpPr>
        <p:sp>
          <p:nvSpPr>
            <p:cNvPr id="116741" name="Text Box 6"/>
            <p:cNvSpPr txBox="1"/>
            <p:nvPr/>
          </p:nvSpPr>
          <p:spPr>
            <a:xfrm>
              <a:off x="0" y="175"/>
              <a:ext cx="50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b="1" i="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例</a:t>
              </a:r>
              <a:r>
                <a:rPr lang="en-US" altLang="zh-CN" sz="3200" b="1" i="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6742" name="Text Box 7"/>
            <p:cNvSpPr txBox="1"/>
            <p:nvPr/>
          </p:nvSpPr>
          <p:spPr>
            <a:xfrm>
              <a:off x="778" y="182"/>
              <a:ext cx="545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设</a:t>
              </a:r>
              <a:r>
                <a:rPr lang="en-US" altLang="zh-CN" sz="3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16743" name="Object 8"/>
            <p:cNvGraphicFramePr>
              <a:graphicFrameLocks noChangeAspect="1"/>
            </p:cNvGraphicFramePr>
            <p:nvPr/>
          </p:nvGraphicFramePr>
          <p:xfrm>
            <a:off x="1642" y="0"/>
            <a:ext cx="1640" cy="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65" name="" r:id="rId4" imgW="1092200" imgH="457200" progId="Equation.3">
                    <p:embed/>
                  </p:oleObj>
                </mc:Choice>
                <mc:Fallback>
                  <p:oleObj name="" r:id="rId4" imgW="1092200" imgH="457200" progId="Equation.3">
                    <p:embed/>
                    <p:pic>
                      <p:nvPicPr>
                        <p:cNvPr id="0" name="图片 349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642" y="0"/>
                          <a:ext cx="1640" cy="6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744" name="Text Box 9"/>
            <p:cNvSpPr txBox="1"/>
            <p:nvPr/>
          </p:nvSpPr>
          <p:spPr>
            <a:xfrm>
              <a:off x="0" y="787"/>
              <a:ext cx="2628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求</a:t>
              </a:r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lang="en-US" altLang="zh-CN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= 2</a:t>
              </a:r>
              <a:r>
                <a:rPr lang="en-US" altLang="zh-CN" sz="3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+ 3 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的分布律</a:t>
              </a:r>
              <a:r>
                <a:rPr lang="en-US" altLang="zh-CN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.  </a:t>
              </a:r>
              <a:endParaRPr lang="en-US" altLang="zh-CN" sz="3200" b="1" i="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6745" name="Rectangle 10"/>
            <p:cNvSpPr/>
            <p:nvPr/>
          </p:nvSpPr>
          <p:spPr>
            <a:xfrm>
              <a:off x="1299" y="163"/>
              <a:ext cx="374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～</a:t>
              </a:r>
              <a:endParaRPr lang="zh-CN" altLang="en-US" sz="3200" b="1" i="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761" name="Object 2"/>
          <p:cNvGraphicFramePr>
            <a:graphicFrameLocks noChangeAspect="1"/>
          </p:cNvGraphicFramePr>
          <p:nvPr/>
        </p:nvGraphicFramePr>
        <p:xfrm>
          <a:off x="4737100" y="3621088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7" name="" r:id="rId1" imgW="114300" imgH="215900" progId="Equation.3">
                  <p:embed/>
                </p:oleObj>
              </mc:Choice>
              <mc:Fallback>
                <p:oleObj name="" r:id="rId1" imgW="114300" imgH="215900" progId="Equation.3">
                  <p:embed/>
                  <p:pic>
                    <p:nvPicPr>
                      <p:cNvPr id="0" name="图片 34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37100" y="3621088"/>
                        <a:ext cx="112713" cy="214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7" name="Text Box 3"/>
          <p:cNvSpPr txBox="1"/>
          <p:nvPr/>
        </p:nvSpPr>
        <p:spPr>
          <a:xfrm>
            <a:off x="1042988" y="836613"/>
            <a:ext cx="6172200" cy="1260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解：   当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取值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en-US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Y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取对应值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en-US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7763" name="Object 4"/>
          <p:cNvGraphicFramePr>
            <a:graphicFrameLocks noChangeAspect="1"/>
          </p:cNvGraphicFramePr>
          <p:nvPr/>
        </p:nvGraphicFramePr>
        <p:xfrm>
          <a:off x="4737100" y="3621088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8" name="" r:id="rId3" imgW="114300" imgH="215900" progId="Equation.3">
                  <p:embed/>
                </p:oleObj>
              </mc:Choice>
              <mc:Fallback>
                <p:oleObj name="" r:id="rId3" imgW="114300" imgH="215900" progId="Equation.3">
                  <p:embed/>
                  <p:pic>
                    <p:nvPicPr>
                      <p:cNvPr id="0" name="图片 35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37100" y="3621088"/>
                        <a:ext cx="112713" cy="214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5"/>
          <p:cNvGraphicFramePr>
            <a:graphicFrameLocks noChangeAspect="1"/>
          </p:cNvGraphicFramePr>
          <p:nvPr/>
        </p:nvGraphicFramePr>
        <p:xfrm>
          <a:off x="2124075" y="3933825"/>
          <a:ext cx="3489325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9" name="" r:id="rId4" imgW="1346835" imgH="457200" progId="Equation.3">
                  <p:embed/>
                </p:oleObj>
              </mc:Choice>
              <mc:Fallback>
                <p:oleObj name="" r:id="rId4" imgW="1346835" imgH="457200" progId="Equation.3">
                  <p:embed/>
                  <p:pic>
                    <p:nvPicPr>
                      <p:cNvPr id="0" name="图片 349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4075" y="3933825"/>
                        <a:ext cx="3489325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/>
          <p:cNvSpPr/>
          <p:nvPr/>
        </p:nvSpPr>
        <p:spPr>
          <a:xfrm>
            <a:off x="900113" y="2565400"/>
            <a:ext cx="7926387" cy="1117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而且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800" b="1" i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取某值与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2800" b="1" i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取其对应值是两个同时发生的事件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，两者具有相同的概率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151" name="Rectangle 7"/>
          <p:cNvSpPr/>
          <p:nvPr/>
        </p:nvSpPr>
        <p:spPr>
          <a:xfrm>
            <a:off x="1187450" y="4149725"/>
            <a:ext cx="5413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故</a:t>
            </a:r>
            <a:endParaRPr lang="zh-CN" altLang="en-US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/>
      <p:bldP spid="134150" grpId="0"/>
      <p:bldP spid="13415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/>
          <p:nvPr/>
        </p:nvSpPr>
        <p:spPr>
          <a:xfrm>
            <a:off x="179388" y="908050"/>
            <a:ext cx="7556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2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135171" name="Object 3"/>
          <p:cNvGraphicFramePr>
            <a:graphicFrameLocks noChangeAspect="1"/>
          </p:cNvGraphicFramePr>
          <p:nvPr/>
        </p:nvGraphicFramePr>
        <p:xfrm>
          <a:off x="971550" y="981075"/>
          <a:ext cx="50006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61" name="" r:id="rId1" imgW="4836795" imgH="444500" progId="Equation.3">
                  <p:embed/>
                </p:oleObj>
              </mc:Choice>
              <mc:Fallback>
                <p:oleObj name="" r:id="rId1" imgW="4836795" imgH="444500" progId="Equation.3">
                  <p:embed/>
                  <p:pic>
                    <p:nvPicPr>
                      <p:cNvPr id="0" name="图片 35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981075"/>
                        <a:ext cx="5000625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2" name="Object 4"/>
          <p:cNvGraphicFramePr>
            <a:graphicFrameLocks noChangeAspect="1"/>
          </p:cNvGraphicFramePr>
          <p:nvPr/>
        </p:nvGraphicFramePr>
        <p:xfrm>
          <a:off x="900113" y="1484313"/>
          <a:ext cx="1320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62" name="" r:id="rId3" imgW="1320800" imgH="444500" progId="Equation.3">
                  <p:embed/>
                </p:oleObj>
              </mc:Choice>
              <mc:Fallback>
                <p:oleObj name="" r:id="rId3" imgW="1320800" imgH="444500" progId="Equation.3">
                  <p:embed/>
                  <p:pic>
                    <p:nvPicPr>
                      <p:cNvPr id="0" name="图片 35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1484313"/>
                        <a:ext cx="13208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3" name="Object 5"/>
          <p:cNvGraphicFramePr>
            <a:graphicFrameLocks noChangeAspect="1"/>
          </p:cNvGraphicFramePr>
          <p:nvPr/>
        </p:nvGraphicFramePr>
        <p:xfrm>
          <a:off x="2268538" y="1412875"/>
          <a:ext cx="2768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63" name="" r:id="rId5" imgW="2768600" imgH="469900" progId="Equation.3">
                  <p:embed/>
                </p:oleObj>
              </mc:Choice>
              <mc:Fallback>
                <p:oleObj name="" r:id="rId5" imgW="2768600" imgH="469900" progId="Equation.3">
                  <p:embed/>
                  <p:pic>
                    <p:nvPicPr>
                      <p:cNvPr id="0" name="图片 35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8538" y="1412875"/>
                        <a:ext cx="27686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5174" name="Group 6"/>
          <p:cNvGrpSpPr/>
          <p:nvPr/>
        </p:nvGrpSpPr>
        <p:grpSpPr>
          <a:xfrm>
            <a:off x="2735263" y="2212975"/>
            <a:ext cx="3671887" cy="1008063"/>
            <a:chOff x="0" y="0"/>
            <a:chExt cx="2313" cy="635"/>
          </a:xfrm>
        </p:grpSpPr>
        <p:sp>
          <p:nvSpPr>
            <p:cNvPr id="118790" name="Line 7"/>
            <p:cNvSpPr/>
            <p:nvPr/>
          </p:nvSpPr>
          <p:spPr>
            <a:xfrm>
              <a:off x="0" y="259"/>
              <a:ext cx="2313" cy="0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18791" name="Object 8"/>
            <p:cNvGraphicFramePr>
              <a:graphicFrameLocks noChangeAspect="1"/>
            </p:cNvGraphicFramePr>
            <p:nvPr/>
          </p:nvGraphicFramePr>
          <p:xfrm>
            <a:off x="156" y="43"/>
            <a:ext cx="270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64" name="" r:id="rId7" imgW="355600" imgH="292100" progId="Equation.3">
                    <p:embed/>
                  </p:oleObj>
                </mc:Choice>
                <mc:Fallback>
                  <p:oleObj name="" r:id="rId7" imgW="355600" imgH="292100" progId="Equation.3">
                    <p:embed/>
                    <p:pic>
                      <p:nvPicPr>
                        <p:cNvPr id="0" name="图片 350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6" y="43"/>
                          <a:ext cx="270" cy="1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792" name="Object 9"/>
            <p:cNvGraphicFramePr>
              <a:graphicFrameLocks noChangeAspect="1"/>
            </p:cNvGraphicFramePr>
            <p:nvPr/>
          </p:nvGraphicFramePr>
          <p:xfrm>
            <a:off x="148" y="427"/>
            <a:ext cx="20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65" name="" r:id="rId9" imgW="266065" imgH="316865" progId="Equation.3">
                    <p:embed/>
                  </p:oleObj>
                </mc:Choice>
                <mc:Fallback>
                  <p:oleObj name="" r:id="rId9" imgW="266065" imgH="316865" progId="Equation.3">
                    <p:embed/>
                    <p:pic>
                      <p:nvPicPr>
                        <p:cNvPr id="0" name="图片 351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48" y="427"/>
                          <a:ext cx="202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793" name="Object 10"/>
            <p:cNvGraphicFramePr>
              <a:graphicFrameLocks noChangeAspect="1"/>
            </p:cNvGraphicFramePr>
            <p:nvPr/>
          </p:nvGraphicFramePr>
          <p:xfrm>
            <a:off x="631" y="19"/>
            <a:ext cx="147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66" name="" r:id="rId11" imgW="1943100" imgH="393700" progId="Equation.3">
                    <p:embed/>
                  </p:oleObj>
                </mc:Choice>
                <mc:Fallback>
                  <p:oleObj name="" r:id="rId11" imgW="1943100" imgH="393700" progId="Equation.3">
                    <p:embed/>
                    <p:pic>
                      <p:nvPicPr>
                        <p:cNvPr id="0" name="图片 349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31" y="19"/>
                          <a:ext cx="1474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794" name="Object 11"/>
            <p:cNvGraphicFramePr>
              <a:graphicFrameLocks noChangeAspect="1"/>
            </p:cNvGraphicFramePr>
            <p:nvPr/>
          </p:nvGraphicFramePr>
          <p:xfrm>
            <a:off x="665" y="408"/>
            <a:ext cx="2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67" name="" r:id="rId13" imgW="469900" imgH="317500" progId="Equation.3">
                    <p:embed/>
                  </p:oleObj>
                </mc:Choice>
                <mc:Fallback>
                  <p:oleObj name="" r:id="rId13" imgW="469900" imgH="317500" progId="Equation.3">
                    <p:embed/>
                    <p:pic>
                      <p:nvPicPr>
                        <p:cNvPr id="0" name="图片 350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65" y="408"/>
                          <a:ext cx="296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795" name="Line 12"/>
            <p:cNvSpPr/>
            <p:nvPr/>
          </p:nvSpPr>
          <p:spPr>
            <a:xfrm>
              <a:off x="472" y="0"/>
              <a:ext cx="0" cy="635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18796" name="Object 13"/>
            <p:cNvGraphicFramePr>
              <a:graphicFrameLocks noChangeAspect="1"/>
            </p:cNvGraphicFramePr>
            <p:nvPr/>
          </p:nvGraphicFramePr>
          <p:xfrm>
            <a:off x="1112" y="408"/>
            <a:ext cx="2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68" name="" r:id="rId15" imgW="469900" imgH="317500" progId="Equation.3">
                    <p:embed/>
                  </p:oleObj>
                </mc:Choice>
                <mc:Fallback>
                  <p:oleObj name="" r:id="rId15" imgW="469900" imgH="317500" progId="Equation.3">
                    <p:embed/>
                    <p:pic>
                      <p:nvPicPr>
                        <p:cNvPr id="0" name="图片 350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12" y="408"/>
                          <a:ext cx="296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797" name="Object 14"/>
            <p:cNvGraphicFramePr>
              <a:graphicFrameLocks noChangeAspect="1"/>
            </p:cNvGraphicFramePr>
            <p:nvPr/>
          </p:nvGraphicFramePr>
          <p:xfrm>
            <a:off x="1499" y="407"/>
            <a:ext cx="28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69" name="" r:id="rId17" imgW="457200" imgH="317500" progId="Equation.3">
                    <p:embed/>
                  </p:oleObj>
                </mc:Choice>
                <mc:Fallback>
                  <p:oleObj name="" r:id="rId17" imgW="457200" imgH="317500" progId="Equation.3">
                    <p:embed/>
                    <p:pic>
                      <p:nvPicPr>
                        <p:cNvPr id="0" name="图片 3506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499" y="407"/>
                          <a:ext cx="288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798" name="Object 15"/>
            <p:cNvGraphicFramePr>
              <a:graphicFrameLocks noChangeAspect="1"/>
            </p:cNvGraphicFramePr>
            <p:nvPr/>
          </p:nvGraphicFramePr>
          <p:xfrm>
            <a:off x="1875" y="406"/>
            <a:ext cx="2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770" name="" r:id="rId19" imgW="469900" imgH="317500" progId="Equation.3">
                    <p:embed/>
                  </p:oleObj>
                </mc:Choice>
                <mc:Fallback>
                  <p:oleObj name="" r:id="rId19" imgW="469900" imgH="317500" progId="Equation.3">
                    <p:embed/>
                    <p:pic>
                      <p:nvPicPr>
                        <p:cNvPr id="0" name="图片 3507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875" y="406"/>
                          <a:ext cx="296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5184" name="Rectangle 16"/>
          <p:cNvSpPr/>
          <p:nvPr/>
        </p:nvSpPr>
        <p:spPr>
          <a:xfrm>
            <a:off x="1187450" y="3517900"/>
            <a:ext cx="5413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黑体" panose="02010609060101010101" charset="-122"/>
              </a:rPr>
              <a:t>解</a:t>
            </a:r>
            <a:endParaRPr lang="zh-CN" altLang="en-US" sz="2800" b="1" i="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135185" name="Object 17"/>
          <p:cNvGraphicFramePr>
            <a:graphicFrameLocks noChangeAspect="1"/>
          </p:cNvGraphicFramePr>
          <p:nvPr/>
        </p:nvGraphicFramePr>
        <p:xfrm>
          <a:off x="1943100" y="3605213"/>
          <a:ext cx="42259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1" name="" r:id="rId21" imgW="3998595" imgH="444500" progId="Equation.3">
                  <p:embed/>
                </p:oleObj>
              </mc:Choice>
              <mc:Fallback>
                <p:oleObj name="" r:id="rId21" imgW="3998595" imgH="444500" progId="Equation.3">
                  <p:embed/>
                  <p:pic>
                    <p:nvPicPr>
                      <p:cNvPr id="0" name="图片 351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43100" y="3605213"/>
                        <a:ext cx="4225925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86" name="Object 18"/>
          <p:cNvGraphicFramePr>
            <a:graphicFrameLocks noChangeAspect="1"/>
          </p:cNvGraphicFramePr>
          <p:nvPr/>
        </p:nvGraphicFramePr>
        <p:xfrm>
          <a:off x="1908175" y="4383088"/>
          <a:ext cx="1346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2" name="" r:id="rId23" imgW="1346200" imgH="381000" progId="Equation.3">
                  <p:embed/>
                </p:oleObj>
              </mc:Choice>
              <mc:Fallback>
                <p:oleObj name="" r:id="rId23" imgW="1346200" imgH="381000" progId="Equation.3">
                  <p:embed/>
                  <p:pic>
                    <p:nvPicPr>
                      <p:cNvPr id="0" name="图片 349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08175" y="4383088"/>
                        <a:ext cx="13462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87" name="Object 19"/>
          <p:cNvGraphicFramePr>
            <a:graphicFrameLocks noChangeAspect="1"/>
          </p:cNvGraphicFramePr>
          <p:nvPr/>
        </p:nvGraphicFramePr>
        <p:xfrm>
          <a:off x="5845175" y="4495800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3" name="" r:id="rId25" imgW="241300" imgH="152400" progId="Equation.3">
                  <p:embed/>
                </p:oleObj>
              </mc:Choice>
              <mc:Fallback>
                <p:oleObj name="" r:id="rId25" imgW="241300" imgH="152400" progId="Equation.3">
                  <p:embed/>
                  <p:pic>
                    <p:nvPicPr>
                      <p:cNvPr id="0" name="图片 3510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845175" y="4495800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88" name="Object 20"/>
          <p:cNvGraphicFramePr>
            <a:graphicFrameLocks noChangeAspect="1"/>
          </p:cNvGraphicFramePr>
          <p:nvPr/>
        </p:nvGraphicFramePr>
        <p:xfrm>
          <a:off x="3503613" y="4310063"/>
          <a:ext cx="2298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4" name="" r:id="rId27" imgW="2299970" imgH="469900" progId="Equation.3">
                  <p:embed/>
                </p:oleObj>
              </mc:Choice>
              <mc:Fallback>
                <p:oleObj name="" r:id="rId27" imgW="2299970" imgH="469900" progId="Equation.3">
                  <p:embed/>
                  <p:pic>
                    <p:nvPicPr>
                      <p:cNvPr id="0" name="图片 3512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503613" y="4310063"/>
                        <a:ext cx="22987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89" name="Object 21"/>
          <p:cNvGraphicFramePr>
            <a:graphicFrameLocks noChangeAspect="1"/>
          </p:cNvGraphicFramePr>
          <p:nvPr/>
        </p:nvGraphicFramePr>
        <p:xfrm>
          <a:off x="3278188" y="4505325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5" name="" r:id="rId29" imgW="241300" imgH="152400" progId="Equation.3">
                  <p:embed/>
                </p:oleObj>
              </mc:Choice>
              <mc:Fallback>
                <p:oleObj name="" r:id="rId29" imgW="241300" imgH="152400" progId="Equation.3">
                  <p:embed/>
                  <p:pic>
                    <p:nvPicPr>
                      <p:cNvPr id="0" name="图片 351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278188" y="4505325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0" name="Object 22"/>
          <p:cNvGraphicFramePr>
            <a:graphicFrameLocks noChangeAspect="1"/>
          </p:cNvGraphicFramePr>
          <p:nvPr/>
        </p:nvGraphicFramePr>
        <p:xfrm>
          <a:off x="6084888" y="4394200"/>
          <a:ext cx="1397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6" name="" r:id="rId31" imgW="1397000" imgH="381000" progId="Equation.3">
                  <p:embed/>
                </p:oleObj>
              </mc:Choice>
              <mc:Fallback>
                <p:oleObj name="" r:id="rId31" imgW="1397000" imgH="381000" progId="Equation.3">
                  <p:embed/>
                  <p:pic>
                    <p:nvPicPr>
                      <p:cNvPr id="0" name="图片 349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084888" y="4394200"/>
                        <a:ext cx="13970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1" name="Object 23"/>
          <p:cNvGraphicFramePr>
            <a:graphicFrameLocks noChangeAspect="1"/>
          </p:cNvGraphicFramePr>
          <p:nvPr/>
        </p:nvGraphicFramePr>
        <p:xfrm>
          <a:off x="7478713" y="4495800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7" name="" r:id="rId33" imgW="241300" imgH="152400" progId="Equation.3">
                  <p:embed/>
                </p:oleObj>
              </mc:Choice>
              <mc:Fallback>
                <p:oleObj name="" r:id="rId33" imgW="241300" imgH="152400" progId="Equation.3">
                  <p:embed/>
                  <p:pic>
                    <p:nvPicPr>
                      <p:cNvPr id="0" name="图片 3496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478713" y="4495800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2" name="Object 24"/>
          <p:cNvGraphicFramePr>
            <a:graphicFrameLocks noChangeAspect="1"/>
          </p:cNvGraphicFramePr>
          <p:nvPr/>
        </p:nvGraphicFramePr>
        <p:xfrm>
          <a:off x="7764463" y="4389438"/>
          <a:ext cx="584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8" name="" r:id="rId34" imgW="584200" imgH="393700" progId="Equation.3">
                  <p:embed/>
                </p:oleObj>
              </mc:Choice>
              <mc:Fallback>
                <p:oleObj name="" r:id="rId34" imgW="584200" imgH="393700" progId="Equation.3">
                  <p:embed/>
                  <p:pic>
                    <p:nvPicPr>
                      <p:cNvPr id="0" name="图片 3497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764463" y="4389438"/>
                        <a:ext cx="5842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3" name="Object 25"/>
          <p:cNvGraphicFramePr>
            <a:graphicFrameLocks noChangeAspect="1"/>
          </p:cNvGraphicFramePr>
          <p:nvPr/>
        </p:nvGraphicFramePr>
        <p:xfrm>
          <a:off x="1925638" y="5011738"/>
          <a:ext cx="1320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9" name="" r:id="rId36" imgW="1320800" imgH="381000" progId="Equation.3">
                  <p:embed/>
                </p:oleObj>
              </mc:Choice>
              <mc:Fallback>
                <p:oleObj name="" r:id="rId36" imgW="1320800" imgH="381000" progId="Equation.3">
                  <p:embed/>
                  <p:pic>
                    <p:nvPicPr>
                      <p:cNvPr id="0" name="图片 3498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925638" y="5011738"/>
                        <a:ext cx="13208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4" name="Object 26"/>
          <p:cNvGraphicFramePr>
            <a:graphicFrameLocks noChangeAspect="1"/>
          </p:cNvGraphicFramePr>
          <p:nvPr/>
        </p:nvGraphicFramePr>
        <p:xfrm>
          <a:off x="3275013" y="5130800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0" name="" r:id="rId38" imgW="241300" imgH="152400" progId="Equation.3">
                  <p:embed/>
                </p:oleObj>
              </mc:Choice>
              <mc:Fallback>
                <p:oleObj name="" r:id="rId38" imgW="241300" imgH="152400" progId="Equation.3">
                  <p:embed/>
                  <p:pic>
                    <p:nvPicPr>
                      <p:cNvPr id="0" name="图片 349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275013" y="5130800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5" name="Object 27"/>
          <p:cNvGraphicFramePr>
            <a:graphicFrameLocks noChangeAspect="1"/>
          </p:cNvGraphicFramePr>
          <p:nvPr/>
        </p:nvGraphicFramePr>
        <p:xfrm>
          <a:off x="3517900" y="5024438"/>
          <a:ext cx="3162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1" name="" r:id="rId39" imgW="3161030" imgH="381000" progId="Equation.3">
                  <p:embed/>
                </p:oleObj>
              </mc:Choice>
              <mc:Fallback>
                <p:oleObj name="" r:id="rId39" imgW="3161030" imgH="381000" progId="Equation.3">
                  <p:embed/>
                  <p:pic>
                    <p:nvPicPr>
                      <p:cNvPr id="0" name="图片 3500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3517900" y="5024438"/>
                        <a:ext cx="31623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6" name="Object 28"/>
          <p:cNvGraphicFramePr>
            <a:graphicFrameLocks noChangeAspect="1"/>
          </p:cNvGraphicFramePr>
          <p:nvPr/>
        </p:nvGraphicFramePr>
        <p:xfrm>
          <a:off x="6684963" y="5132388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2" name="" r:id="rId41" imgW="241300" imgH="152400" progId="Equation.3">
                  <p:embed/>
                </p:oleObj>
              </mc:Choice>
              <mc:Fallback>
                <p:oleObj name="" r:id="rId41" imgW="241300" imgH="152400" progId="Equation.3">
                  <p:embed/>
                  <p:pic>
                    <p:nvPicPr>
                      <p:cNvPr id="0" name="图片 3518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684963" y="5132388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7" name="Object 29"/>
          <p:cNvGraphicFramePr>
            <a:graphicFrameLocks noChangeAspect="1"/>
          </p:cNvGraphicFramePr>
          <p:nvPr/>
        </p:nvGraphicFramePr>
        <p:xfrm>
          <a:off x="6964363" y="5040313"/>
          <a:ext cx="596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3" name="" r:id="rId42" imgW="596900" imgH="393700" progId="Equation.3">
                  <p:embed/>
                </p:oleObj>
              </mc:Choice>
              <mc:Fallback>
                <p:oleObj name="" r:id="rId42" imgW="596900" imgH="393700" progId="Equation.3">
                  <p:embed/>
                  <p:pic>
                    <p:nvPicPr>
                      <p:cNvPr id="0" name="图片 3535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964363" y="5040313"/>
                        <a:ext cx="5969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8" name="Object 30"/>
          <p:cNvGraphicFramePr>
            <a:graphicFrameLocks noChangeAspect="1"/>
          </p:cNvGraphicFramePr>
          <p:nvPr/>
        </p:nvGraphicFramePr>
        <p:xfrm>
          <a:off x="1919288" y="5640388"/>
          <a:ext cx="1346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4" name="" r:id="rId44" imgW="1346200" imgH="381000" progId="Equation.3">
                  <p:embed/>
                </p:oleObj>
              </mc:Choice>
              <mc:Fallback>
                <p:oleObj name="" r:id="rId44" imgW="1346200" imgH="381000" progId="Equation.3">
                  <p:embed/>
                  <p:pic>
                    <p:nvPicPr>
                      <p:cNvPr id="0" name="图片 3519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919288" y="5640388"/>
                        <a:ext cx="13462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9" name="Object 31"/>
          <p:cNvGraphicFramePr>
            <a:graphicFrameLocks noChangeAspect="1"/>
          </p:cNvGraphicFramePr>
          <p:nvPr/>
        </p:nvGraphicFramePr>
        <p:xfrm>
          <a:off x="3289300" y="5746750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5" name="" r:id="rId46" imgW="241300" imgH="152400" progId="Equation.3">
                  <p:embed/>
                </p:oleObj>
              </mc:Choice>
              <mc:Fallback>
                <p:oleObj name="" r:id="rId46" imgW="241300" imgH="152400" progId="Equation.3">
                  <p:embed/>
                  <p:pic>
                    <p:nvPicPr>
                      <p:cNvPr id="0" name="图片 3530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289300" y="5746750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00" name="Object 32"/>
          <p:cNvGraphicFramePr>
            <a:graphicFrameLocks noChangeAspect="1"/>
          </p:cNvGraphicFramePr>
          <p:nvPr/>
        </p:nvGraphicFramePr>
        <p:xfrm>
          <a:off x="3529013" y="5640388"/>
          <a:ext cx="1612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6" name="" r:id="rId47" imgW="1612900" imgH="381000" progId="Equation.3">
                  <p:embed/>
                </p:oleObj>
              </mc:Choice>
              <mc:Fallback>
                <p:oleObj name="" r:id="rId47" imgW="1612900" imgH="381000" progId="Equation.3">
                  <p:embed/>
                  <p:pic>
                    <p:nvPicPr>
                      <p:cNvPr id="0" name="图片 3536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3529013" y="5640388"/>
                        <a:ext cx="16129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01" name="Object 33"/>
          <p:cNvGraphicFramePr>
            <a:graphicFrameLocks noChangeAspect="1"/>
          </p:cNvGraphicFramePr>
          <p:nvPr/>
        </p:nvGraphicFramePr>
        <p:xfrm>
          <a:off x="5172075" y="5746750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7" name="" r:id="rId49" imgW="241300" imgH="152400" progId="Equation.3">
                  <p:embed/>
                </p:oleObj>
              </mc:Choice>
              <mc:Fallback>
                <p:oleObj name="" r:id="rId49" imgW="241300" imgH="152400" progId="Equation.3">
                  <p:embed/>
                  <p:pic>
                    <p:nvPicPr>
                      <p:cNvPr id="0" name="图片 3520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172075" y="5746750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02" name="Object 34"/>
          <p:cNvGraphicFramePr>
            <a:graphicFrameLocks noChangeAspect="1"/>
          </p:cNvGraphicFramePr>
          <p:nvPr/>
        </p:nvGraphicFramePr>
        <p:xfrm>
          <a:off x="5437188" y="5662613"/>
          <a:ext cx="469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8" name="" r:id="rId50" imgW="469900" imgH="317500" progId="Equation.3">
                  <p:embed/>
                </p:oleObj>
              </mc:Choice>
              <mc:Fallback>
                <p:oleObj name="" r:id="rId50" imgW="469900" imgH="317500" progId="Equation.3">
                  <p:embed/>
                  <p:pic>
                    <p:nvPicPr>
                      <p:cNvPr id="0" name="图片 3517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5437188" y="5662613"/>
                        <a:ext cx="4699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3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3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3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3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3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3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3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3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3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13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3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13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13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135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135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135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8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09" name="Object 2"/>
          <p:cNvGraphicFramePr>
            <a:graphicFrameLocks noChangeAspect="1"/>
          </p:cNvGraphicFramePr>
          <p:nvPr/>
        </p:nvGraphicFramePr>
        <p:xfrm>
          <a:off x="1116013" y="1089025"/>
          <a:ext cx="29384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1" name="" r:id="rId1" imgW="2780030" imgH="444500" progId="Equation.3">
                  <p:embed/>
                </p:oleObj>
              </mc:Choice>
              <mc:Fallback>
                <p:oleObj name="" r:id="rId1" imgW="2780030" imgH="444500" progId="Equation.3">
                  <p:embed/>
                  <p:pic>
                    <p:nvPicPr>
                      <p:cNvPr id="0" name="图片 35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6013" y="1089025"/>
                        <a:ext cx="2938462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10" name="Group 3"/>
          <p:cNvGrpSpPr/>
          <p:nvPr/>
        </p:nvGrpSpPr>
        <p:grpSpPr>
          <a:xfrm>
            <a:off x="2928938" y="2565400"/>
            <a:ext cx="3671887" cy="1008063"/>
            <a:chOff x="0" y="0"/>
            <a:chExt cx="2313" cy="635"/>
          </a:xfrm>
        </p:grpSpPr>
        <p:sp>
          <p:nvSpPr>
            <p:cNvPr id="119811" name="Line 4"/>
            <p:cNvSpPr/>
            <p:nvPr/>
          </p:nvSpPr>
          <p:spPr>
            <a:xfrm>
              <a:off x="0" y="259"/>
              <a:ext cx="2313" cy="0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812" name="Line 5"/>
            <p:cNvSpPr/>
            <p:nvPr/>
          </p:nvSpPr>
          <p:spPr>
            <a:xfrm>
              <a:off x="472" y="0"/>
              <a:ext cx="0" cy="635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19813" name="Object 6"/>
            <p:cNvGraphicFramePr>
              <a:graphicFrameLocks noChangeAspect="1"/>
            </p:cNvGraphicFramePr>
            <p:nvPr/>
          </p:nvGraphicFramePr>
          <p:xfrm>
            <a:off x="201" y="36"/>
            <a:ext cx="17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2" name="" r:id="rId3" imgW="279400" imgH="292100" progId="Equation.3">
                    <p:embed/>
                  </p:oleObj>
                </mc:Choice>
                <mc:Fallback>
                  <p:oleObj name="" r:id="rId3" imgW="279400" imgH="292100" progId="Equation.3">
                    <p:embed/>
                    <p:pic>
                      <p:nvPicPr>
                        <p:cNvPr id="0" name="图片 352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01" y="36"/>
                          <a:ext cx="176" cy="1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814" name="Object 7"/>
            <p:cNvGraphicFramePr>
              <a:graphicFrameLocks noChangeAspect="1"/>
            </p:cNvGraphicFramePr>
            <p:nvPr/>
          </p:nvGraphicFramePr>
          <p:xfrm>
            <a:off x="159" y="290"/>
            <a:ext cx="24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3" name="" r:id="rId5" imgW="393700" imgH="431800" progId="Equation.3">
                    <p:embed/>
                  </p:oleObj>
                </mc:Choice>
                <mc:Fallback>
                  <p:oleObj name="" r:id="rId5" imgW="393700" imgH="431800" progId="Equation.3">
                    <p:embed/>
                    <p:pic>
                      <p:nvPicPr>
                        <p:cNvPr id="0" name="图片 352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9" y="290"/>
                          <a:ext cx="248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815" name="Object 8"/>
            <p:cNvGraphicFramePr>
              <a:graphicFrameLocks noChangeAspect="1"/>
            </p:cNvGraphicFramePr>
            <p:nvPr/>
          </p:nvGraphicFramePr>
          <p:xfrm>
            <a:off x="613" y="45"/>
            <a:ext cx="12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4" name="" r:id="rId7" imgW="203200" imgH="317500" progId="Equation.3">
                    <p:embed/>
                  </p:oleObj>
                </mc:Choice>
                <mc:Fallback>
                  <p:oleObj name="" r:id="rId7" imgW="203200" imgH="317500" progId="Equation.3">
                    <p:embed/>
                    <p:pic>
                      <p:nvPicPr>
                        <p:cNvPr id="0" name="图片 352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13" y="45"/>
                          <a:ext cx="128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816" name="Object 9"/>
            <p:cNvGraphicFramePr>
              <a:graphicFrameLocks noChangeAspect="1"/>
            </p:cNvGraphicFramePr>
            <p:nvPr/>
          </p:nvGraphicFramePr>
          <p:xfrm>
            <a:off x="1202" y="36"/>
            <a:ext cx="11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5" name="" r:id="rId9" imgW="177800" imgH="304800" progId="Equation.3">
                    <p:embed/>
                  </p:oleObj>
                </mc:Choice>
                <mc:Fallback>
                  <p:oleObj name="" r:id="rId9" imgW="177800" imgH="304800" progId="Equation.3">
                    <p:embed/>
                    <p:pic>
                      <p:nvPicPr>
                        <p:cNvPr id="0" name="图片 353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02" y="36"/>
                          <a:ext cx="11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817" name="Object 10"/>
            <p:cNvGraphicFramePr>
              <a:graphicFrameLocks noChangeAspect="1"/>
            </p:cNvGraphicFramePr>
            <p:nvPr/>
          </p:nvGraphicFramePr>
          <p:xfrm>
            <a:off x="1782" y="36"/>
            <a:ext cx="12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6" name="" r:id="rId11" imgW="203200" imgH="304800" progId="Equation.3">
                    <p:embed/>
                  </p:oleObj>
                </mc:Choice>
                <mc:Fallback>
                  <p:oleObj name="" r:id="rId11" imgW="203200" imgH="304800" progId="Equation.3">
                    <p:embed/>
                    <p:pic>
                      <p:nvPicPr>
                        <p:cNvPr id="0" name="图片 353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782" y="36"/>
                          <a:ext cx="128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818" name="Object 11"/>
            <p:cNvGraphicFramePr>
              <a:graphicFrameLocks noChangeAspect="1"/>
            </p:cNvGraphicFramePr>
            <p:nvPr/>
          </p:nvGraphicFramePr>
          <p:xfrm>
            <a:off x="567" y="363"/>
            <a:ext cx="28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7" name="" r:id="rId13" imgW="457200" imgH="317500" progId="Equation.3">
                    <p:embed/>
                  </p:oleObj>
                </mc:Choice>
                <mc:Fallback>
                  <p:oleObj name="" r:id="rId13" imgW="457200" imgH="317500" progId="Equation.3">
                    <p:embed/>
                    <p:pic>
                      <p:nvPicPr>
                        <p:cNvPr id="0" name="图片 352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67" y="363"/>
                          <a:ext cx="288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819" name="Object 12"/>
            <p:cNvGraphicFramePr>
              <a:graphicFrameLocks noChangeAspect="1"/>
            </p:cNvGraphicFramePr>
            <p:nvPr/>
          </p:nvGraphicFramePr>
          <p:xfrm>
            <a:off x="1139" y="363"/>
            <a:ext cx="30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8" name="" r:id="rId15" imgW="482600" imgH="317500" progId="Equation.3">
                    <p:embed/>
                  </p:oleObj>
                </mc:Choice>
                <mc:Fallback>
                  <p:oleObj name="" r:id="rId15" imgW="482600" imgH="317500" progId="Equation.3">
                    <p:embed/>
                    <p:pic>
                      <p:nvPicPr>
                        <p:cNvPr id="0" name="图片 352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39" y="363"/>
                          <a:ext cx="304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820" name="Object 13"/>
            <p:cNvGraphicFramePr>
              <a:graphicFrameLocks noChangeAspect="1"/>
            </p:cNvGraphicFramePr>
            <p:nvPr/>
          </p:nvGraphicFramePr>
          <p:xfrm>
            <a:off x="1723" y="363"/>
            <a:ext cx="2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79" name="" r:id="rId17" imgW="469900" imgH="317500" progId="Equation.3">
                    <p:embed/>
                  </p:oleObj>
                </mc:Choice>
                <mc:Fallback>
                  <p:oleObj name="" r:id="rId17" imgW="469900" imgH="317500" progId="Equation.3">
                    <p:embed/>
                    <p:pic>
                      <p:nvPicPr>
                        <p:cNvPr id="0" name="图片 3526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723" y="363"/>
                          <a:ext cx="296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18" name="Object 2"/>
          <p:cNvGraphicFramePr>
            <a:graphicFrameLocks noChangeAspect="1"/>
          </p:cNvGraphicFramePr>
          <p:nvPr/>
        </p:nvGraphicFramePr>
        <p:xfrm>
          <a:off x="1817688" y="773113"/>
          <a:ext cx="422116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1" name="" r:id="rId1" imgW="3962400" imgH="419100" progId="Equation.3">
                  <p:embed/>
                </p:oleObj>
              </mc:Choice>
              <mc:Fallback>
                <p:oleObj name="" r:id="rId1" imgW="3962400" imgH="419100" progId="Equation.3">
                  <p:embed/>
                  <p:pic>
                    <p:nvPicPr>
                      <p:cNvPr id="0" name="图片 35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17688" y="773113"/>
                        <a:ext cx="4221162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19" name="Object 3"/>
          <p:cNvGraphicFramePr>
            <a:graphicFrameLocks noChangeAspect="1"/>
          </p:cNvGraphicFramePr>
          <p:nvPr/>
        </p:nvGraphicFramePr>
        <p:xfrm>
          <a:off x="6107113" y="777875"/>
          <a:ext cx="2667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2" name="" r:id="rId3" imgW="2665730" imgH="444500" progId="Equation.3">
                  <p:embed/>
                </p:oleObj>
              </mc:Choice>
              <mc:Fallback>
                <p:oleObj name="" r:id="rId3" imgW="2665730" imgH="444500" progId="Equation.3">
                  <p:embed/>
                  <p:pic>
                    <p:nvPicPr>
                      <p:cNvPr id="0" name="图片 35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7113" y="777875"/>
                        <a:ext cx="26670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0" name="Object 4"/>
          <p:cNvGraphicFramePr>
            <a:graphicFrameLocks noChangeAspect="1"/>
          </p:cNvGraphicFramePr>
          <p:nvPr/>
        </p:nvGraphicFramePr>
        <p:xfrm>
          <a:off x="1023938" y="1438275"/>
          <a:ext cx="36210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3" name="" r:id="rId5" imgW="3351530" imgH="393700" progId="Equation.3">
                  <p:embed/>
                </p:oleObj>
              </mc:Choice>
              <mc:Fallback>
                <p:oleObj name="" r:id="rId5" imgW="3351530" imgH="393700" progId="Equation.3">
                  <p:embed/>
                  <p:pic>
                    <p:nvPicPr>
                      <p:cNvPr id="0" name="图片 35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3938" y="1438275"/>
                        <a:ext cx="3621087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1" name="Object 5"/>
          <p:cNvGraphicFramePr>
            <a:graphicFrameLocks noChangeAspect="1"/>
          </p:cNvGraphicFramePr>
          <p:nvPr/>
        </p:nvGraphicFramePr>
        <p:xfrm>
          <a:off x="4729163" y="1446213"/>
          <a:ext cx="28860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4" name="" r:id="rId7" imgW="2602230" imgH="444500" progId="Equation.3">
                  <p:embed/>
                </p:oleObj>
              </mc:Choice>
              <mc:Fallback>
                <p:oleObj name="" r:id="rId7" imgW="2602230" imgH="444500" progId="Equation.3">
                  <p:embed/>
                  <p:pic>
                    <p:nvPicPr>
                      <p:cNvPr id="0" name="图片 35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9163" y="1446213"/>
                        <a:ext cx="2886075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7222" name="Group 6"/>
          <p:cNvGrpSpPr/>
          <p:nvPr/>
        </p:nvGrpSpPr>
        <p:grpSpPr>
          <a:xfrm>
            <a:off x="1614488" y="2068513"/>
            <a:ext cx="6629400" cy="1066800"/>
            <a:chOff x="0" y="0"/>
            <a:chExt cx="4560" cy="672"/>
          </a:xfrm>
        </p:grpSpPr>
        <p:sp>
          <p:nvSpPr>
            <p:cNvPr id="120838" name="Line 7"/>
            <p:cNvSpPr/>
            <p:nvPr/>
          </p:nvSpPr>
          <p:spPr>
            <a:xfrm>
              <a:off x="0" y="0"/>
              <a:ext cx="4560" cy="0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39" name="Line 8"/>
            <p:cNvSpPr/>
            <p:nvPr/>
          </p:nvSpPr>
          <p:spPr>
            <a:xfrm>
              <a:off x="0" y="672"/>
              <a:ext cx="4560" cy="0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40" name="Line 9"/>
            <p:cNvSpPr/>
            <p:nvPr/>
          </p:nvSpPr>
          <p:spPr>
            <a:xfrm>
              <a:off x="576" y="0"/>
              <a:ext cx="0" cy="672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41" name="Line 10"/>
            <p:cNvSpPr/>
            <p:nvPr/>
          </p:nvSpPr>
          <p:spPr>
            <a:xfrm>
              <a:off x="0" y="336"/>
              <a:ext cx="4560" cy="0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137227" name="Object 11"/>
          <p:cNvGraphicFramePr>
            <a:graphicFrameLocks noChangeAspect="1"/>
          </p:cNvGraphicFramePr>
          <p:nvPr/>
        </p:nvGraphicFramePr>
        <p:xfrm>
          <a:off x="1843088" y="2220913"/>
          <a:ext cx="355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5" name="" r:id="rId9" imgW="355600" imgH="292100" progId="Equation.3">
                  <p:embed/>
                </p:oleObj>
              </mc:Choice>
              <mc:Fallback>
                <p:oleObj name="" r:id="rId9" imgW="355600" imgH="292100" progId="Equation.3">
                  <p:embed/>
                  <p:pic>
                    <p:nvPicPr>
                      <p:cNvPr id="0" name="图片 352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43088" y="2220913"/>
                        <a:ext cx="355600" cy="292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8" name="Object 12"/>
          <p:cNvGraphicFramePr>
            <a:graphicFrameLocks noChangeAspect="1"/>
          </p:cNvGraphicFramePr>
          <p:nvPr/>
        </p:nvGraphicFramePr>
        <p:xfrm>
          <a:off x="1843088" y="2678113"/>
          <a:ext cx="381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6" name="" r:id="rId11" imgW="381000" imgH="431800" progId="Equation.3">
                  <p:embed/>
                </p:oleObj>
              </mc:Choice>
              <mc:Fallback>
                <p:oleObj name="" r:id="rId11" imgW="381000" imgH="431800" progId="Equation.3">
                  <p:embed/>
                  <p:pic>
                    <p:nvPicPr>
                      <p:cNvPr id="0" name="图片 352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43088" y="2678113"/>
                        <a:ext cx="3810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9" name="Object 13"/>
          <p:cNvGraphicFramePr>
            <a:graphicFrameLocks noChangeAspect="1"/>
          </p:cNvGraphicFramePr>
          <p:nvPr/>
        </p:nvGraphicFramePr>
        <p:xfrm>
          <a:off x="2909888" y="2144713"/>
          <a:ext cx="4470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7" name="" r:id="rId13" imgW="4468495" imgH="431800" progId="Equation.3">
                  <p:embed/>
                </p:oleObj>
              </mc:Choice>
              <mc:Fallback>
                <p:oleObj name="" r:id="rId13" imgW="4468495" imgH="431800" progId="Equation.3">
                  <p:embed/>
                  <p:pic>
                    <p:nvPicPr>
                      <p:cNvPr id="0" name="图片 357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09888" y="2144713"/>
                        <a:ext cx="44704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30" name="Object 14"/>
          <p:cNvGraphicFramePr>
            <a:graphicFrameLocks noChangeAspect="1"/>
          </p:cNvGraphicFramePr>
          <p:nvPr/>
        </p:nvGraphicFramePr>
        <p:xfrm>
          <a:off x="2890838" y="2678113"/>
          <a:ext cx="4508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8" name="" r:id="rId15" imgW="4506595" imgH="431800" progId="Equation.3">
                  <p:embed/>
                </p:oleObj>
              </mc:Choice>
              <mc:Fallback>
                <p:oleObj name="" r:id="rId15" imgW="4506595" imgH="431800" progId="Equation.3">
                  <p:embed/>
                  <p:pic>
                    <p:nvPicPr>
                      <p:cNvPr id="0" name="图片 357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90838" y="2678113"/>
                        <a:ext cx="45085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31" name="Object 15"/>
          <p:cNvGraphicFramePr>
            <a:graphicFrameLocks noChangeAspect="1"/>
          </p:cNvGraphicFramePr>
          <p:nvPr/>
        </p:nvGraphicFramePr>
        <p:xfrm>
          <a:off x="900113" y="3502025"/>
          <a:ext cx="39989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9" name="" r:id="rId17" imgW="3706495" imgH="444500" progId="Equation.3">
                  <p:embed/>
                </p:oleObj>
              </mc:Choice>
              <mc:Fallback>
                <p:oleObj name="" r:id="rId17" imgW="3706495" imgH="444500" progId="Equation.3">
                  <p:embed/>
                  <p:pic>
                    <p:nvPicPr>
                      <p:cNvPr id="0" name="图片 356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00113" y="3502025"/>
                        <a:ext cx="3998912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7232" name="Group 16"/>
          <p:cNvGrpSpPr/>
          <p:nvPr/>
        </p:nvGrpSpPr>
        <p:grpSpPr>
          <a:xfrm>
            <a:off x="1258888" y="4159250"/>
            <a:ext cx="7239000" cy="1066800"/>
            <a:chOff x="0" y="0"/>
            <a:chExt cx="4560" cy="672"/>
          </a:xfrm>
        </p:grpSpPr>
        <p:sp>
          <p:nvSpPr>
            <p:cNvPr id="120848" name="Line 17"/>
            <p:cNvSpPr/>
            <p:nvPr/>
          </p:nvSpPr>
          <p:spPr>
            <a:xfrm>
              <a:off x="0" y="0"/>
              <a:ext cx="4560" cy="0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49" name="Line 18"/>
            <p:cNvSpPr/>
            <p:nvPr/>
          </p:nvSpPr>
          <p:spPr>
            <a:xfrm>
              <a:off x="0" y="672"/>
              <a:ext cx="4560" cy="0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50" name="Line 19"/>
            <p:cNvSpPr/>
            <p:nvPr/>
          </p:nvSpPr>
          <p:spPr>
            <a:xfrm>
              <a:off x="1200" y="0"/>
              <a:ext cx="0" cy="672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51" name="Line 20"/>
            <p:cNvSpPr/>
            <p:nvPr/>
          </p:nvSpPr>
          <p:spPr>
            <a:xfrm>
              <a:off x="0" y="336"/>
              <a:ext cx="4560" cy="0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20852" name="Object 21"/>
            <p:cNvGraphicFramePr>
              <a:graphicFrameLocks noChangeAspect="1"/>
            </p:cNvGraphicFramePr>
            <p:nvPr/>
          </p:nvGraphicFramePr>
          <p:xfrm>
            <a:off x="528" y="384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40" name="" r:id="rId19" imgW="381000" imgH="431800" progId="Equation.3">
                    <p:embed/>
                  </p:oleObj>
                </mc:Choice>
                <mc:Fallback>
                  <p:oleObj name="" r:id="rId19" imgW="381000" imgH="431800" progId="Equation.3">
                    <p:embed/>
                    <p:pic>
                      <p:nvPicPr>
                        <p:cNvPr id="0" name="图片 3569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28" y="384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853" name="Object 22"/>
            <p:cNvGraphicFramePr>
              <a:graphicFrameLocks noChangeAspect="1"/>
            </p:cNvGraphicFramePr>
            <p:nvPr/>
          </p:nvGraphicFramePr>
          <p:xfrm>
            <a:off x="192" y="96"/>
            <a:ext cx="90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41" name="" r:id="rId21" imgW="1435100" imgH="393700" progId="Equation.3">
                    <p:embed/>
                  </p:oleObj>
                </mc:Choice>
                <mc:Fallback>
                  <p:oleObj name="" r:id="rId21" imgW="1435100" imgH="393700" progId="Equation.3">
                    <p:embed/>
                    <p:pic>
                      <p:nvPicPr>
                        <p:cNvPr id="0" name="图片 3568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92" y="96"/>
                          <a:ext cx="904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854" name="Object 23"/>
            <p:cNvGraphicFramePr>
              <a:graphicFrameLocks noChangeAspect="1"/>
            </p:cNvGraphicFramePr>
            <p:nvPr/>
          </p:nvGraphicFramePr>
          <p:xfrm>
            <a:off x="1536" y="384"/>
            <a:ext cx="27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42" name="" r:id="rId23" imgW="3059430" imgH="431800" progId="Equation.3">
                    <p:embed/>
                  </p:oleObj>
                </mc:Choice>
                <mc:Fallback>
                  <p:oleObj name="" r:id="rId23" imgW="3059430" imgH="431800" progId="Equation.3">
                    <p:embed/>
                    <p:pic>
                      <p:nvPicPr>
                        <p:cNvPr id="0" name="图片 3573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536" y="384"/>
                          <a:ext cx="2736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855" name="Object 24"/>
            <p:cNvGraphicFramePr>
              <a:graphicFrameLocks noChangeAspect="1"/>
            </p:cNvGraphicFramePr>
            <p:nvPr/>
          </p:nvGraphicFramePr>
          <p:xfrm>
            <a:off x="1392" y="48"/>
            <a:ext cx="278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43" name="" r:id="rId25" imgW="4417695" imgH="431800" progId="Equation.3">
                    <p:embed/>
                  </p:oleObj>
                </mc:Choice>
                <mc:Fallback>
                  <p:oleObj name="" r:id="rId25" imgW="4417695" imgH="431800" progId="Equation.3">
                    <p:embed/>
                    <p:pic>
                      <p:nvPicPr>
                        <p:cNvPr id="0" name="图片 3572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392" y="48"/>
                          <a:ext cx="2784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7241" name="Text Box 25"/>
          <p:cNvSpPr txBox="1"/>
          <p:nvPr/>
        </p:nvSpPr>
        <p:spPr>
          <a:xfrm>
            <a:off x="938213" y="5357813"/>
            <a:ext cx="8985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注意</a:t>
            </a:r>
            <a:endParaRPr lang="zh-CN" altLang="en-US" sz="2800" b="1" i="0" dirty="0">
              <a:solidFill>
                <a:srgbClr val="CC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137242" name="Object 26"/>
          <p:cNvGraphicFramePr>
            <a:graphicFrameLocks noChangeAspect="1"/>
          </p:cNvGraphicFramePr>
          <p:nvPr/>
        </p:nvGraphicFramePr>
        <p:xfrm>
          <a:off x="1871663" y="5492750"/>
          <a:ext cx="37480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4" name="" r:id="rId27" imgW="3568700" imgH="457200" progId="Equation.3">
                  <p:embed/>
                </p:oleObj>
              </mc:Choice>
              <mc:Fallback>
                <p:oleObj name="" r:id="rId27" imgW="3568700" imgH="457200" progId="Equation.3">
                  <p:embed/>
                  <p:pic>
                    <p:nvPicPr>
                      <p:cNvPr id="0" name="图片 3577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871663" y="5492750"/>
                        <a:ext cx="3748087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43" name="Object 27"/>
          <p:cNvGraphicFramePr>
            <a:graphicFrameLocks noChangeAspect="1"/>
          </p:cNvGraphicFramePr>
          <p:nvPr/>
        </p:nvGraphicFramePr>
        <p:xfrm>
          <a:off x="5584825" y="5489575"/>
          <a:ext cx="3162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5" name="" r:id="rId29" imgW="3162300" imgH="457200" progId="Equation.3">
                  <p:embed/>
                </p:oleObj>
              </mc:Choice>
              <mc:Fallback>
                <p:oleObj name="" r:id="rId29" imgW="3162300" imgH="457200" progId="Equation.3">
                  <p:embed/>
                  <p:pic>
                    <p:nvPicPr>
                      <p:cNvPr id="0" name="图片 356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84825" y="5489575"/>
                        <a:ext cx="31623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3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3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3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37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3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37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37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37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1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/>
          <p:nvPr/>
        </p:nvSpPr>
        <p:spPr>
          <a:xfrm>
            <a:off x="0" y="404813"/>
            <a:ext cx="4557713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三、</a:t>
            </a:r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为连续型随机变量</a:t>
            </a:r>
            <a:endParaRPr lang="zh-CN" altLang="en-US" sz="3200" b="1" i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8243" name="Text Box 3"/>
          <p:cNvSpPr txBox="1"/>
          <p:nvPr/>
        </p:nvSpPr>
        <p:spPr>
          <a:xfrm>
            <a:off x="212725" y="2819400"/>
            <a:ext cx="303688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“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分布函数法”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8244" name="Text Box 4"/>
          <p:cNvSpPr txBox="1"/>
          <p:nvPr/>
        </p:nvSpPr>
        <p:spPr>
          <a:xfrm>
            <a:off x="152400" y="3429000"/>
            <a:ext cx="8769350" cy="2428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先求出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的分布函数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F</a:t>
            </a:r>
            <a:r>
              <a:rPr lang="en-US" altLang="zh-CN" sz="3200" b="1" i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(y)=P{Y≤y}=P{g(X)≤y}=P{X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G},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其中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G={x:g(x) 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≤y},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转化为关于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的事件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再利用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的分布函数表示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8245" name="Text Box 5"/>
          <p:cNvSpPr txBox="1"/>
          <p:nvPr/>
        </p:nvSpPr>
        <p:spPr>
          <a:xfrm>
            <a:off x="107950" y="5876925"/>
            <a:ext cx="751681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求导得到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的概率密度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b="1" i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(y)=F</a:t>
            </a:r>
            <a:r>
              <a:rPr lang="en-US" altLang="zh-CN" sz="3200" b="1" i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’(y).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8246" name="Object 6"/>
          <p:cNvGraphicFramePr>
            <a:graphicFrameLocks noChangeAspect="1"/>
          </p:cNvGraphicFramePr>
          <p:nvPr/>
        </p:nvGraphicFramePr>
        <p:xfrm>
          <a:off x="184150" y="898525"/>
          <a:ext cx="8932863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1" name="" r:id="rId1" imgW="3403600" imgH="736600" progId="Equation.3">
                  <p:embed/>
                </p:oleObj>
              </mc:Choice>
              <mc:Fallback>
                <p:oleObj name="" r:id="rId1" imgW="3403600" imgH="736600" progId="Equation.3">
                  <p:embed/>
                  <p:pic>
                    <p:nvPicPr>
                      <p:cNvPr id="0" name="图片 35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4150" y="898525"/>
                        <a:ext cx="8932863" cy="1916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/>
      <p:bldP spid="138243" grpId="0"/>
      <p:bldP spid="138244" grpId="0"/>
      <p:bldP spid="13824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ext Box 2"/>
          <p:cNvSpPr txBox="1"/>
          <p:nvPr/>
        </p:nvSpPr>
        <p:spPr>
          <a:xfrm>
            <a:off x="882650" y="3611245"/>
            <a:ext cx="60388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黑体" panose="02010609060101010101" charset="-122"/>
              </a:rPr>
              <a:t>      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第一步</a:t>
            </a:r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 先求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=2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+8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的分布函数</a:t>
            </a:r>
            <a:endParaRPr lang="zh-CN" altLang="en-US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0531" name="Object 3"/>
          <p:cNvGraphicFramePr>
            <a:graphicFrameLocks noChangeAspect="1"/>
          </p:cNvGraphicFramePr>
          <p:nvPr/>
        </p:nvGraphicFramePr>
        <p:xfrm>
          <a:off x="6902450" y="3687445"/>
          <a:ext cx="977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3" name="" r:id="rId1" imgW="1282700" imgH="533400" progId="Equation.3">
                  <p:embed/>
                </p:oleObj>
              </mc:Choice>
              <mc:Fallback>
                <p:oleObj name="" r:id="rId1" imgW="1282700" imgH="533400" progId="Equation.3">
                  <p:embed/>
                  <p:pic>
                    <p:nvPicPr>
                      <p:cNvPr id="0" name="图片 356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3333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902450" y="3687445"/>
                        <a:ext cx="9779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2" name="Object 4"/>
          <p:cNvGraphicFramePr>
            <a:graphicFrameLocks noChangeAspect="1"/>
          </p:cNvGraphicFramePr>
          <p:nvPr/>
        </p:nvGraphicFramePr>
        <p:xfrm>
          <a:off x="1727200" y="4373245"/>
          <a:ext cx="2628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4" name="" r:id="rId3" imgW="2628900" imgH="419100" progId="Equation.3">
                  <p:embed/>
                </p:oleObj>
              </mc:Choice>
              <mc:Fallback>
                <p:oleObj name="" r:id="rId3" imgW="2628900" imgH="419100" progId="Equation.3">
                  <p:embed/>
                  <p:pic>
                    <p:nvPicPr>
                      <p:cNvPr id="0" name="图片 357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7200" y="4373245"/>
                        <a:ext cx="26289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3" name="Object 5"/>
          <p:cNvGraphicFramePr>
            <a:graphicFrameLocks noChangeAspect="1"/>
          </p:cNvGraphicFramePr>
          <p:nvPr/>
        </p:nvGraphicFramePr>
        <p:xfrm>
          <a:off x="4387850" y="4373245"/>
          <a:ext cx="24511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5" name="" r:id="rId5" imgW="2451100" imgH="393700" progId="Equation.3">
                  <p:embed/>
                </p:oleObj>
              </mc:Choice>
              <mc:Fallback>
                <p:oleObj name="" r:id="rId5" imgW="2451100" imgH="393700" progId="Equation.3">
                  <p:embed/>
                  <p:pic>
                    <p:nvPicPr>
                      <p:cNvPr id="0" name="图片 356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7850" y="4373245"/>
                        <a:ext cx="2451100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4" name="Rectangle 6"/>
          <p:cNvSpPr/>
          <p:nvPr/>
        </p:nvSpPr>
        <p:spPr>
          <a:xfrm>
            <a:off x="874713" y="3568383"/>
            <a:ext cx="5413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黑体" panose="02010609060101010101" charset="-122"/>
              </a:rPr>
              <a:t>解</a:t>
            </a:r>
            <a:endParaRPr lang="zh-CN" altLang="en-US" sz="2800" b="1" i="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150536" name="Object 8"/>
          <p:cNvGraphicFramePr>
            <a:graphicFrameLocks noChangeAspect="1"/>
          </p:cNvGraphicFramePr>
          <p:nvPr/>
        </p:nvGraphicFramePr>
        <p:xfrm>
          <a:off x="857250" y="1020445"/>
          <a:ext cx="5499100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6" name="" r:id="rId7" imgW="5499100" imgH="2374900" progId="Equation.3">
                  <p:embed/>
                </p:oleObj>
              </mc:Choice>
              <mc:Fallback>
                <p:oleObj name="" r:id="rId7" imgW="5499100" imgH="2374900" progId="Equation.3">
                  <p:embed/>
                  <p:pic>
                    <p:nvPicPr>
                      <p:cNvPr id="0" name="图片 35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7250" y="1020445"/>
                        <a:ext cx="5499100" cy="2374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7" name="Rectangle 9"/>
          <p:cNvSpPr/>
          <p:nvPr/>
        </p:nvSpPr>
        <p:spPr>
          <a:xfrm>
            <a:off x="882650" y="966470"/>
            <a:ext cx="11366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3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0" grpId="0"/>
      <p:bldP spid="150534" grpId="0"/>
      <p:bldP spid="15053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54" name="Object 2"/>
          <p:cNvGraphicFramePr>
            <a:graphicFrameLocks noChangeAspect="1"/>
          </p:cNvGraphicFramePr>
          <p:nvPr/>
        </p:nvGraphicFramePr>
        <p:xfrm>
          <a:off x="2286000" y="2819400"/>
          <a:ext cx="21463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3" name="" r:id="rId1" imgW="2146300" imgH="469900" progId="Equation.3">
                  <p:embed/>
                </p:oleObj>
              </mc:Choice>
              <mc:Fallback>
                <p:oleObj name="" r:id="rId1" imgW="2146300" imgH="469900" progId="Equation.3">
                  <p:embed/>
                  <p:pic>
                    <p:nvPicPr>
                      <p:cNvPr id="0" name="图片 35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6000" y="2819400"/>
                        <a:ext cx="2146300" cy="468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5" name="Object 3"/>
          <p:cNvGraphicFramePr>
            <a:graphicFrameLocks noChangeAspect="1"/>
          </p:cNvGraphicFramePr>
          <p:nvPr/>
        </p:nvGraphicFramePr>
        <p:xfrm>
          <a:off x="3276600" y="990600"/>
          <a:ext cx="2273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4" name="" r:id="rId3" imgW="2273300" imgH="787400" progId="Equation.3">
                  <p:embed/>
                </p:oleObj>
              </mc:Choice>
              <mc:Fallback>
                <p:oleObj name="" r:id="rId3" imgW="2273300" imgH="787400" progId="Equation.3">
                  <p:embed/>
                  <p:pic>
                    <p:nvPicPr>
                      <p:cNvPr id="0" name="图片 359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990600"/>
                        <a:ext cx="2273300" cy="78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7" name="Object 4"/>
          <p:cNvGraphicFramePr>
            <a:graphicFrameLocks noChangeAspect="1"/>
          </p:cNvGraphicFramePr>
          <p:nvPr/>
        </p:nvGraphicFramePr>
        <p:xfrm>
          <a:off x="965200" y="1028700"/>
          <a:ext cx="2286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5" name="" r:id="rId5" imgW="2286000" imgH="825500" progId="Equation.3">
                  <p:embed/>
                </p:oleObj>
              </mc:Choice>
              <mc:Fallback>
                <p:oleObj name="" r:id="rId5" imgW="2286000" imgH="825500" progId="Equation.3">
                  <p:embed/>
                  <p:pic>
                    <p:nvPicPr>
                      <p:cNvPr id="0" name="图片 35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5200" y="1028700"/>
                        <a:ext cx="22860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7" name="Object 5"/>
          <p:cNvGraphicFramePr>
            <a:graphicFrameLocks noChangeAspect="1"/>
          </p:cNvGraphicFramePr>
          <p:nvPr/>
        </p:nvGraphicFramePr>
        <p:xfrm>
          <a:off x="3263900" y="4800600"/>
          <a:ext cx="2984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6" name="" r:id="rId7" imgW="2984500" imgH="825500" progId="Equation.3">
                  <p:embed/>
                </p:oleObj>
              </mc:Choice>
              <mc:Fallback>
                <p:oleObj name="" r:id="rId7" imgW="2984500" imgH="825500" progId="Equation.3">
                  <p:embed/>
                  <p:pic>
                    <p:nvPicPr>
                      <p:cNvPr id="0" name="图片 35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63900" y="4800600"/>
                        <a:ext cx="29845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8" name="Rectangle 6"/>
          <p:cNvSpPr/>
          <p:nvPr/>
        </p:nvSpPr>
        <p:spPr>
          <a:xfrm>
            <a:off x="762000" y="2057400"/>
            <a:ext cx="518318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第二步</a:t>
            </a:r>
            <a:r>
              <a:rPr lang="zh-CN" altLang="en-US" sz="2800" b="1" i="0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由分布函数求概率密度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1559" name="Object 7"/>
          <p:cNvGraphicFramePr>
            <a:graphicFrameLocks noChangeAspect="1"/>
          </p:cNvGraphicFramePr>
          <p:nvPr/>
        </p:nvGraphicFramePr>
        <p:xfrm>
          <a:off x="3200400" y="3581400"/>
          <a:ext cx="25527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7" name="" r:id="rId9" imgW="2552700" imgH="787400" progId="Equation.3">
                  <p:embed/>
                </p:oleObj>
              </mc:Choice>
              <mc:Fallback>
                <p:oleObj name="" r:id="rId9" imgW="2552700" imgH="787400" progId="Equation.3">
                  <p:embed/>
                  <p:pic>
                    <p:nvPicPr>
                      <p:cNvPr id="0" name="图片 359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0400" y="3581400"/>
                        <a:ext cx="2552700" cy="78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44033"/>
          <p:cNvSpPr/>
          <p:nvPr/>
        </p:nvSpPr>
        <p:spPr>
          <a:xfrm>
            <a:off x="842963" y="762000"/>
            <a:ext cx="7848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5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设盒中有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个球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白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黑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从中任抽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4035" name="对象 44034"/>
          <p:cNvGraphicFramePr/>
          <p:nvPr/>
        </p:nvGraphicFramePr>
        <p:xfrm>
          <a:off x="2736850" y="1524000"/>
          <a:ext cx="3606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" r:id="rId1" imgW="3605530" imgH="431800" progId="Equation.3">
                  <p:embed/>
                </p:oleObj>
              </mc:Choice>
              <mc:Fallback>
                <p:oleObj name="" r:id="rId1" imgW="3605530" imgH="4318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36850" y="1524000"/>
                        <a:ext cx="36068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6" name="矩形 44035"/>
          <p:cNvSpPr/>
          <p:nvPr/>
        </p:nvSpPr>
        <p:spPr>
          <a:xfrm>
            <a:off x="827088" y="2147888"/>
            <a:ext cx="277336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是一个随机变量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8" name="矩形 44037"/>
          <p:cNvSpPr/>
          <p:nvPr/>
        </p:nvSpPr>
        <p:spPr>
          <a:xfrm>
            <a:off x="827088" y="3335338"/>
            <a:ext cx="7681912" cy="1030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05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6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设某射手每次射击打中目标的概率是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0.8,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05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现该射手射了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4039" name="对象 44038"/>
          <p:cNvGraphicFramePr/>
          <p:nvPr/>
        </p:nvGraphicFramePr>
        <p:xfrm>
          <a:off x="2724150" y="4495800"/>
          <a:ext cx="3962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" r:id="rId3" imgW="3960495" imgH="431800" progId="Equation.3">
                  <p:embed/>
                </p:oleObj>
              </mc:Choice>
              <mc:Fallback>
                <p:oleObj name="" r:id="rId3" imgW="3960495" imgH="4318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4150" y="4495800"/>
                        <a:ext cx="39624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0" name="矩形 44039"/>
          <p:cNvSpPr/>
          <p:nvPr/>
        </p:nvSpPr>
        <p:spPr>
          <a:xfrm>
            <a:off x="827088" y="5043488"/>
            <a:ext cx="277336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是一个随机变量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41" name="文本框 44040"/>
          <p:cNvSpPr txBox="1"/>
          <p:nvPr/>
        </p:nvSpPr>
        <p:spPr>
          <a:xfrm>
            <a:off x="3570288" y="2133600"/>
            <a:ext cx="42449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且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的所有可能取值为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4042" name="对象 44041"/>
          <p:cNvGraphicFramePr/>
          <p:nvPr/>
        </p:nvGraphicFramePr>
        <p:xfrm>
          <a:off x="3059113" y="2765425"/>
          <a:ext cx="29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" r:id="rId5" imgW="292100" imgH="368300" progId="Equation.3">
                  <p:embed/>
                </p:oleObj>
              </mc:Choice>
              <mc:Fallback>
                <p:oleObj name="" r:id="rId5" imgW="292100" imgH="3683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9113" y="2765425"/>
                        <a:ext cx="292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3" name="对象 44042"/>
          <p:cNvGraphicFramePr/>
          <p:nvPr/>
        </p:nvGraphicFramePr>
        <p:xfrm>
          <a:off x="3916363" y="2765425"/>
          <a:ext cx="266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name="" r:id="rId7" imgW="266065" imgH="367665" progId="Equation.3">
                  <p:embed/>
                </p:oleObj>
              </mc:Choice>
              <mc:Fallback>
                <p:oleObj name="" r:id="rId7" imgW="266065" imgH="367665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6363" y="2765425"/>
                        <a:ext cx="2667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4" name="对象 44043"/>
          <p:cNvGraphicFramePr/>
          <p:nvPr/>
        </p:nvGraphicFramePr>
        <p:xfrm>
          <a:off x="4748213" y="2765425"/>
          <a:ext cx="292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" r:id="rId9" imgW="292100" imgH="317500" progId="Equation.3">
                  <p:embed/>
                </p:oleObj>
              </mc:Choice>
              <mc:Fallback>
                <p:oleObj name="" r:id="rId9" imgW="292100" imgH="317500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48213" y="2765425"/>
                        <a:ext cx="2921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5" name="矩形 44044"/>
          <p:cNvSpPr/>
          <p:nvPr/>
        </p:nvSpPr>
        <p:spPr>
          <a:xfrm>
            <a:off x="3722688" y="5043488"/>
            <a:ext cx="43275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且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的所有可能取值为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4046" name="对象 44045"/>
          <p:cNvGraphicFramePr/>
          <p:nvPr/>
        </p:nvGraphicFramePr>
        <p:xfrm>
          <a:off x="2743200" y="5638800"/>
          <a:ext cx="3708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" r:id="rId11" imgW="3706495" imgH="393700" progId="Equation.3">
                  <p:embed/>
                </p:oleObj>
              </mc:Choice>
              <mc:Fallback>
                <p:oleObj name="" r:id="rId11" imgW="3706495" imgH="3937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43200" y="5638800"/>
                        <a:ext cx="37084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6" grpId="0"/>
      <p:bldP spid="44038" grpId="0"/>
      <p:bldP spid="44040" grpId="0"/>
      <p:bldP spid="44041" grpId="0"/>
      <p:bldP spid="4404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29" name="Object 2"/>
          <p:cNvGraphicFramePr>
            <a:graphicFrameLocks noChangeAspect="1"/>
          </p:cNvGraphicFramePr>
          <p:nvPr/>
        </p:nvGraphicFramePr>
        <p:xfrm>
          <a:off x="908050" y="1219200"/>
          <a:ext cx="65151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9" name="" r:id="rId1" imgW="6515100" imgH="1409700" progId="Equation.3">
                  <p:embed/>
                </p:oleObj>
              </mc:Choice>
              <mc:Fallback>
                <p:oleObj name="" r:id="rId1" imgW="6515100" imgH="1409700" progId="Equation.3">
                  <p:embed/>
                  <p:pic>
                    <p:nvPicPr>
                      <p:cNvPr id="0" name="图片 35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8050" y="1219200"/>
                        <a:ext cx="6515100" cy="1409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79" name="Object 3"/>
          <p:cNvGraphicFramePr>
            <a:graphicFrameLocks noChangeAspect="1"/>
          </p:cNvGraphicFramePr>
          <p:nvPr/>
        </p:nvGraphicFramePr>
        <p:xfrm>
          <a:off x="2895600" y="3352800"/>
          <a:ext cx="32766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0" name="" r:id="rId3" imgW="3276600" imgH="1409700" progId="Equation.3">
                  <p:embed/>
                </p:oleObj>
              </mc:Choice>
              <mc:Fallback>
                <p:oleObj name="" r:id="rId3" imgW="3276600" imgH="1409700" progId="Equation.3">
                  <p:embed/>
                  <p:pic>
                    <p:nvPicPr>
                      <p:cNvPr id="0" name="图片 35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3352800"/>
                        <a:ext cx="3276600" cy="1409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02" name="Group 2"/>
          <p:cNvGrpSpPr/>
          <p:nvPr/>
        </p:nvGrpSpPr>
        <p:grpSpPr>
          <a:xfrm>
            <a:off x="323850" y="1196975"/>
            <a:ext cx="7804150" cy="1066800"/>
            <a:chOff x="288" y="288"/>
            <a:chExt cx="4916" cy="672"/>
          </a:xfrm>
        </p:grpSpPr>
        <p:sp>
          <p:nvSpPr>
            <p:cNvPr id="125954" name="Rectangle 3"/>
            <p:cNvSpPr/>
            <p:nvPr/>
          </p:nvSpPr>
          <p:spPr>
            <a:xfrm>
              <a:off x="864" y="297"/>
              <a:ext cx="240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eaLnBrk="0" hangingPunct="0"/>
              <a:r>
                <a:rPr lang="zh-CN" altLang="en-US" sz="2800" b="1" i="0" dirty="0">
                  <a:solidFill>
                    <a:srgbClr val="CC33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设</a:t>
              </a:r>
              <a:r>
                <a:rPr lang="en-US" altLang="zh-CN" sz="2800" b="1" i="0" dirty="0">
                  <a:solidFill>
                    <a:srgbClr val="CC33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r.v.</a:t>
              </a:r>
              <a:r>
                <a:rPr lang="en-US" altLang="zh-CN" sz="2800" b="1" dirty="0">
                  <a:solidFill>
                    <a:srgbClr val="CC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zh-CN" altLang="en-US" sz="2800" b="1" i="0" dirty="0">
                  <a:solidFill>
                    <a:srgbClr val="CC33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的概率密度为         </a:t>
              </a:r>
              <a:endParaRPr lang="zh-CN" altLang="en-US" sz="2800" b="1" i="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25955" name="Object 4"/>
            <p:cNvGraphicFramePr>
              <a:graphicFrameLocks noChangeAspect="1"/>
            </p:cNvGraphicFramePr>
            <p:nvPr/>
          </p:nvGraphicFramePr>
          <p:xfrm>
            <a:off x="3072" y="288"/>
            <a:ext cx="2132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767" name="" r:id="rId1" imgW="1739900" imgH="266700" progId="Equation.3">
                    <p:embed/>
                  </p:oleObj>
                </mc:Choice>
                <mc:Fallback>
                  <p:oleObj name="" r:id="rId1" imgW="1739900" imgH="266700" progId="Equation.3">
                    <p:embed/>
                    <p:pic>
                      <p:nvPicPr>
                        <p:cNvPr id="0" name="图片 3579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CC33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072" y="288"/>
                          <a:ext cx="2132" cy="3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5956" name="Rectangle 5"/>
            <p:cNvSpPr/>
            <p:nvPr/>
          </p:nvSpPr>
          <p:spPr>
            <a:xfrm>
              <a:off x="288" y="633"/>
              <a:ext cx="240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eaLnBrk="0" hangingPunct="0"/>
              <a:r>
                <a:rPr lang="zh-CN" altLang="en-US" sz="2800" b="1" i="0" dirty="0">
                  <a:solidFill>
                    <a:srgbClr val="CC33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求</a:t>
              </a:r>
              <a:r>
                <a:rPr lang="en-US" altLang="zh-CN" sz="2800" b="1" dirty="0">
                  <a:solidFill>
                    <a:srgbClr val="CC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lang="en-US" altLang="zh-CN" sz="2800" b="1" i="0" dirty="0">
                  <a:solidFill>
                    <a:srgbClr val="CC33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=</a:t>
              </a:r>
              <a:r>
                <a:rPr lang="en-US" altLang="zh-CN" sz="2800" b="1" dirty="0">
                  <a:solidFill>
                    <a:srgbClr val="CC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800" b="1" i="0" baseline="30000" dirty="0">
                  <a:solidFill>
                    <a:srgbClr val="CC33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2800" b="1" i="0" dirty="0">
                  <a:solidFill>
                    <a:srgbClr val="CC33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的概率密度。         </a:t>
              </a:r>
              <a:endParaRPr lang="zh-CN" altLang="en-US" sz="2800" b="1" i="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25957" name="Rectangle 13"/>
          <p:cNvSpPr/>
          <p:nvPr/>
        </p:nvSpPr>
        <p:spPr>
          <a:xfrm>
            <a:off x="468313" y="1196975"/>
            <a:ext cx="1008062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i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en-US" altLang="zh-CN" sz="2800" b="1" i="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38" name="Object 2"/>
          <p:cNvGraphicFramePr>
            <a:graphicFrameLocks noChangeAspect="1"/>
          </p:cNvGraphicFramePr>
          <p:nvPr/>
        </p:nvGraphicFramePr>
        <p:xfrm>
          <a:off x="152400" y="1676400"/>
          <a:ext cx="67818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3" name="" r:id="rId1" imgW="2347595" imgH="215900" progId="Equation.3">
                  <p:embed/>
                </p:oleObj>
              </mc:Choice>
              <mc:Fallback>
                <p:oleObj name="" r:id="rId1" imgW="2347595" imgH="215900" progId="Equation.3">
                  <p:embed/>
                  <p:pic>
                    <p:nvPicPr>
                      <p:cNvPr id="0" name="图片 35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" y="1676400"/>
                        <a:ext cx="6781800" cy="61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39" name="Text Box 3"/>
          <p:cNvSpPr txBox="1"/>
          <p:nvPr/>
        </p:nvSpPr>
        <p:spPr>
          <a:xfrm>
            <a:off x="288925" y="2670175"/>
            <a:ext cx="1841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lang="zh-CN" altLang="en-US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2340" name="Object 4"/>
          <p:cNvGraphicFramePr>
            <a:graphicFrameLocks noChangeAspect="1"/>
          </p:cNvGraphicFramePr>
          <p:nvPr/>
        </p:nvGraphicFramePr>
        <p:xfrm>
          <a:off x="914400" y="2549525"/>
          <a:ext cx="28956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4" name="" r:id="rId3" imgW="1078865" imgH="215900" progId="Equation.3">
                  <p:embed/>
                </p:oleObj>
              </mc:Choice>
              <mc:Fallback>
                <p:oleObj name="" r:id="rId3" imgW="1078865" imgH="215900" progId="Equation.3">
                  <p:embed/>
                  <p:pic>
                    <p:nvPicPr>
                      <p:cNvPr id="0" name="图片 35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2549525"/>
                        <a:ext cx="2895600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1" name="Object 5"/>
          <p:cNvGraphicFramePr>
            <a:graphicFrameLocks noChangeAspect="1"/>
          </p:cNvGraphicFramePr>
          <p:nvPr/>
        </p:nvGraphicFramePr>
        <p:xfrm>
          <a:off x="3657600" y="2549525"/>
          <a:ext cx="20574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5" name="" r:id="rId5" imgW="749300" imgH="203200" progId="Equation.3">
                  <p:embed/>
                </p:oleObj>
              </mc:Choice>
              <mc:Fallback>
                <p:oleObj name="" r:id="rId5" imgW="749300" imgH="203200" progId="Equation.3">
                  <p:embed/>
                  <p:pic>
                    <p:nvPicPr>
                      <p:cNvPr id="0" name="图片 35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7600" y="2549525"/>
                        <a:ext cx="2057400" cy="554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2" name="Object 6"/>
          <p:cNvGraphicFramePr>
            <a:graphicFrameLocks noChangeAspect="1"/>
          </p:cNvGraphicFramePr>
          <p:nvPr/>
        </p:nvGraphicFramePr>
        <p:xfrm>
          <a:off x="5715000" y="2473325"/>
          <a:ext cx="22098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6" name="" r:id="rId7" imgW="826135" imgH="228600" progId="Equation.3">
                  <p:embed/>
                </p:oleObj>
              </mc:Choice>
              <mc:Fallback>
                <p:oleObj name="" r:id="rId7" imgW="826135" imgH="228600" progId="Equation.3">
                  <p:embed/>
                  <p:pic>
                    <p:nvPicPr>
                      <p:cNvPr id="0" name="图片 358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5000" y="2473325"/>
                        <a:ext cx="2209800" cy="611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3" name="Object 7"/>
          <p:cNvGraphicFramePr>
            <a:graphicFrameLocks noChangeAspect="1"/>
          </p:cNvGraphicFramePr>
          <p:nvPr/>
        </p:nvGraphicFramePr>
        <p:xfrm>
          <a:off x="1828800" y="3484563"/>
          <a:ext cx="34290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7" name="" r:id="rId9" imgW="1320165" imgH="254000" progId="Equation.3">
                  <p:embed/>
                </p:oleObj>
              </mc:Choice>
              <mc:Fallback>
                <p:oleObj name="" r:id="rId9" imgW="1320165" imgH="254000" progId="Equation.3">
                  <p:embed/>
                  <p:pic>
                    <p:nvPicPr>
                      <p:cNvPr id="0" name="图片 358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28800" y="3484563"/>
                        <a:ext cx="3429000" cy="657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4" name="Object 8"/>
          <p:cNvGraphicFramePr>
            <a:graphicFrameLocks noChangeAspect="1"/>
          </p:cNvGraphicFramePr>
          <p:nvPr/>
        </p:nvGraphicFramePr>
        <p:xfrm>
          <a:off x="5257800" y="3341688"/>
          <a:ext cx="26670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8" name="" r:id="rId11" imgW="927100" imgH="381000" progId="Equation.3">
                  <p:embed/>
                </p:oleObj>
              </mc:Choice>
              <mc:Fallback>
                <p:oleObj name="" r:id="rId11" imgW="927100" imgH="381000" progId="Equation.3">
                  <p:embed/>
                  <p:pic>
                    <p:nvPicPr>
                      <p:cNvPr id="0" name="图片 359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57800" y="3341688"/>
                        <a:ext cx="2667000" cy="1001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5" name="Object 9"/>
          <p:cNvGraphicFramePr>
            <a:graphicFrameLocks noChangeAspect="1"/>
          </p:cNvGraphicFramePr>
          <p:nvPr/>
        </p:nvGraphicFramePr>
        <p:xfrm>
          <a:off x="304800" y="4594225"/>
          <a:ext cx="32004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9" name="" r:id="rId13" imgW="1167130" imgH="215900" progId="Equation.3">
                  <p:embed/>
                </p:oleObj>
              </mc:Choice>
              <mc:Fallback>
                <p:oleObj name="" r:id="rId13" imgW="1167130" imgH="215900" progId="Equation.3">
                  <p:embed/>
                  <p:pic>
                    <p:nvPicPr>
                      <p:cNvPr id="0" name="图片 358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4800" y="4594225"/>
                        <a:ext cx="3200400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6" name="Object 10"/>
          <p:cNvGraphicFramePr>
            <a:graphicFrameLocks noChangeAspect="1"/>
          </p:cNvGraphicFramePr>
          <p:nvPr/>
        </p:nvGraphicFramePr>
        <p:xfrm>
          <a:off x="3413125" y="4338638"/>
          <a:ext cx="5195888" cy="164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0" name="" r:id="rId15" imgW="2233930" imgH="711200" progId="Equation.3">
                  <p:embed/>
                </p:oleObj>
              </mc:Choice>
              <mc:Fallback>
                <p:oleObj name="" r:id="rId15" imgW="2233930" imgH="711200" progId="Equation.3">
                  <p:embed/>
                  <p:pic>
                    <p:nvPicPr>
                      <p:cNvPr id="0" name="图片 359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13125" y="4338638"/>
                        <a:ext cx="5195888" cy="1649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2"/>
          <p:cNvSpPr txBox="1"/>
          <p:nvPr/>
        </p:nvSpPr>
        <p:spPr>
          <a:xfrm>
            <a:off x="1427163" y="652463"/>
            <a:ext cx="1092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黑体" panose="02010609060101010101" charset="-122"/>
              </a:rPr>
              <a:t>定理</a:t>
            </a:r>
            <a:endParaRPr lang="zh-CN" altLang="en-US" sz="2800" b="1" i="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143363" name="Object 3"/>
          <p:cNvGraphicFramePr>
            <a:graphicFrameLocks noChangeAspect="1"/>
          </p:cNvGraphicFramePr>
          <p:nvPr/>
        </p:nvGraphicFramePr>
        <p:xfrm>
          <a:off x="2493963" y="741363"/>
          <a:ext cx="5499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3" name="" r:id="rId1" imgW="5445760" imgH="444500" progId="Equation.3">
                  <p:embed/>
                </p:oleObj>
              </mc:Choice>
              <mc:Fallback>
                <p:oleObj name="" r:id="rId1" imgW="5445760" imgH="444500" progId="Equation.3">
                  <p:embed/>
                  <p:pic>
                    <p:nvPicPr>
                      <p:cNvPr id="0" name="图片 35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93963" y="741363"/>
                        <a:ext cx="54991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4" name="Object 4"/>
          <p:cNvGraphicFramePr>
            <a:graphicFrameLocks noChangeAspect="1"/>
          </p:cNvGraphicFramePr>
          <p:nvPr/>
        </p:nvGraphicFramePr>
        <p:xfrm>
          <a:off x="908050" y="1477963"/>
          <a:ext cx="1917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4" name="" r:id="rId3" imgW="1917065" imgH="317500" progId="Equation.3">
                  <p:embed/>
                </p:oleObj>
              </mc:Choice>
              <mc:Fallback>
                <p:oleObj name="" r:id="rId3" imgW="1917065" imgH="317500" progId="Equation.3">
                  <p:embed/>
                  <p:pic>
                    <p:nvPicPr>
                      <p:cNvPr id="0" name="图片 35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8050" y="1477963"/>
                        <a:ext cx="19177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5" name="Object 5"/>
          <p:cNvGraphicFramePr>
            <a:graphicFrameLocks noChangeAspect="1"/>
          </p:cNvGraphicFramePr>
          <p:nvPr/>
        </p:nvGraphicFramePr>
        <p:xfrm>
          <a:off x="2909888" y="1366838"/>
          <a:ext cx="5702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5" name="" r:id="rId5" imgW="5699760" imgH="444500" progId="Equation.3">
                  <p:embed/>
                </p:oleObj>
              </mc:Choice>
              <mc:Fallback>
                <p:oleObj name="" r:id="rId5" imgW="5699760" imgH="444500" progId="Equation.3">
                  <p:embed/>
                  <p:pic>
                    <p:nvPicPr>
                      <p:cNvPr id="0" name="图片 36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9888" y="1366838"/>
                        <a:ext cx="57023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6" name="Object 6"/>
          <p:cNvGraphicFramePr>
            <a:graphicFrameLocks noChangeAspect="1"/>
          </p:cNvGraphicFramePr>
          <p:nvPr/>
        </p:nvGraphicFramePr>
        <p:xfrm>
          <a:off x="908050" y="1998663"/>
          <a:ext cx="2781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6" name="" r:id="rId7" imgW="2780030" imgH="444500" progId="Equation.3">
                  <p:embed/>
                </p:oleObj>
              </mc:Choice>
              <mc:Fallback>
                <p:oleObj name="" r:id="rId7" imgW="2780030" imgH="444500" progId="Equation.3">
                  <p:embed/>
                  <p:pic>
                    <p:nvPicPr>
                      <p:cNvPr id="0" name="图片 36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8050" y="1998663"/>
                        <a:ext cx="27813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7" name="Object 7"/>
          <p:cNvGraphicFramePr>
            <a:graphicFrameLocks noChangeAspect="1"/>
          </p:cNvGraphicFramePr>
          <p:nvPr/>
        </p:nvGraphicFramePr>
        <p:xfrm>
          <a:off x="3781425" y="2011363"/>
          <a:ext cx="485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7" name="" r:id="rId9" imgW="4849495" imgH="444500" progId="Equation.3">
                  <p:embed/>
                </p:oleObj>
              </mc:Choice>
              <mc:Fallback>
                <p:oleObj name="" r:id="rId9" imgW="4849495" imgH="444500" progId="Equation.3">
                  <p:embed/>
                  <p:pic>
                    <p:nvPicPr>
                      <p:cNvPr id="0" name="图片 360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81425" y="2011363"/>
                        <a:ext cx="48514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8" name="Text Box 8"/>
          <p:cNvSpPr txBox="1"/>
          <p:nvPr/>
        </p:nvSpPr>
        <p:spPr>
          <a:xfrm>
            <a:off x="827088" y="2598738"/>
            <a:ext cx="23272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其概率密度为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143369" name="Object 9"/>
          <p:cNvGraphicFramePr>
            <a:graphicFrameLocks noChangeAspect="1"/>
          </p:cNvGraphicFramePr>
          <p:nvPr/>
        </p:nvGraphicFramePr>
        <p:xfrm>
          <a:off x="1800225" y="3741738"/>
          <a:ext cx="889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8" name="" r:id="rId11" imgW="889635" imgH="419100" progId="Equation.3">
                  <p:embed/>
                </p:oleObj>
              </mc:Choice>
              <mc:Fallback>
                <p:oleObj name="" r:id="rId11" imgW="889635" imgH="419100" progId="Equation.3">
                  <p:embed/>
                  <p:pic>
                    <p:nvPicPr>
                      <p:cNvPr id="0" name="图片 360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00225" y="3741738"/>
                        <a:ext cx="8890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0" name="Object 10"/>
          <p:cNvGraphicFramePr>
            <a:graphicFrameLocks noChangeAspect="1"/>
          </p:cNvGraphicFramePr>
          <p:nvPr/>
        </p:nvGraphicFramePr>
        <p:xfrm>
          <a:off x="2736850" y="3895725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9" name="" r:id="rId13" imgW="241300" imgH="152400" progId="Equation.3">
                  <p:embed/>
                </p:oleObj>
              </mc:Choice>
              <mc:Fallback>
                <p:oleObj name="" r:id="rId13" imgW="241300" imgH="152400" progId="Equation.3">
                  <p:embed/>
                  <p:pic>
                    <p:nvPicPr>
                      <p:cNvPr id="0" name="图片 360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36850" y="3895725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1" name="Object 11"/>
          <p:cNvGraphicFramePr>
            <a:graphicFrameLocks noChangeAspect="1"/>
          </p:cNvGraphicFramePr>
          <p:nvPr/>
        </p:nvGraphicFramePr>
        <p:xfrm>
          <a:off x="3022600" y="3395663"/>
          <a:ext cx="3810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0" name="" r:id="rId15" imgW="381000" imgH="977900" progId="Equation.3">
                  <p:embed/>
                </p:oleObj>
              </mc:Choice>
              <mc:Fallback>
                <p:oleObj name="" r:id="rId15" imgW="381000" imgH="977900" progId="Equation.3">
                  <p:embed/>
                  <p:pic>
                    <p:nvPicPr>
                      <p:cNvPr id="0" name="图片 361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22600" y="3395663"/>
                        <a:ext cx="381000" cy="1152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2" name="Object 12"/>
          <p:cNvGraphicFramePr>
            <a:graphicFrameLocks noChangeAspect="1"/>
          </p:cNvGraphicFramePr>
          <p:nvPr/>
        </p:nvGraphicFramePr>
        <p:xfrm>
          <a:off x="3228975" y="3262313"/>
          <a:ext cx="254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1" name="" r:id="rId17" imgW="2540000" imgH="419100" progId="Equation.3">
                  <p:embed/>
                </p:oleObj>
              </mc:Choice>
              <mc:Fallback>
                <p:oleObj name="" r:id="rId17" imgW="2540000" imgH="419100" progId="Equation.3">
                  <p:embed/>
                  <p:pic>
                    <p:nvPicPr>
                      <p:cNvPr id="0" name="图片 359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28975" y="3262313"/>
                        <a:ext cx="25400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3" name="Object 13"/>
          <p:cNvGraphicFramePr>
            <a:graphicFrameLocks noChangeAspect="1"/>
          </p:cNvGraphicFramePr>
          <p:nvPr/>
        </p:nvGraphicFramePr>
        <p:xfrm>
          <a:off x="6094413" y="3298825"/>
          <a:ext cx="1612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2" name="" r:id="rId19" imgW="1612900" imgH="393700" progId="Equation.3">
                  <p:embed/>
                </p:oleObj>
              </mc:Choice>
              <mc:Fallback>
                <p:oleObj name="" r:id="rId19" imgW="1612900" imgH="393700" progId="Equation.3">
                  <p:embed/>
                  <p:pic>
                    <p:nvPicPr>
                      <p:cNvPr id="0" name="图片 360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94413" y="3298825"/>
                        <a:ext cx="16129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4" name="Object 14"/>
          <p:cNvGraphicFramePr>
            <a:graphicFrameLocks noChangeAspect="1"/>
          </p:cNvGraphicFramePr>
          <p:nvPr/>
        </p:nvGraphicFramePr>
        <p:xfrm>
          <a:off x="3286125" y="4281488"/>
          <a:ext cx="33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3" name="" r:id="rId21" imgW="330200" imgH="393700" progId="Equation.3">
                  <p:embed/>
                </p:oleObj>
              </mc:Choice>
              <mc:Fallback>
                <p:oleObj name="" r:id="rId21" imgW="330200" imgH="393700" progId="Equation.3">
                  <p:embed/>
                  <p:pic>
                    <p:nvPicPr>
                      <p:cNvPr id="0" name="图片 360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286125" y="4281488"/>
                        <a:ext cx="3302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5" name="Text Box 15"/>
          <p:cNvSpPr txBox="1"/>
          <p:nvPr/>
        </p:nvSpPr>
        <p:spPr>
          <a:xfrm>
            <a:off x="6008688" y="4165600"/>
            <a:ext cx="9842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其他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143376" name="Object 16"/>
          <p:cNvGraphicFramePr>
            <a:graphicFrameLocks noChangeAspect="1"/>
          </p:cNvGraphicFramePr>
          <p:nvPr/>
        </p:nvGraphicFramePr>
        <p:xfrm>
          <a:off x="887413" y="4810125"/>
          <a:ext cx="421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4" name="" r:id="rId23" imgW="4214495" imgH="444500" progId="Equation.3">
                  <p:embed/>
                </p:oleObj>
              </mc:Choice>
              <mc:Fallback>
                <p:oleObj name="" r:id="rId23" imgW="4214495" imgH="444500" progId="Equation.3">
                  <p:embed/>
                  <p:pic>
                    <p:nvPicPr>
                      <p:cNvPr id="0" name="图片 3612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87413" y="4810125"/>
                        <a:ext cx="42164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7" name="Object 17"/>
          <p:cNvGraphicFramePr>
            <a:graphicFrameLocks noChangeAspect="1"/>
          </p:cNvGraphicFramePr>
          <p:nvPr/>
        </p:nvGraphicFramePr>
        <p:xfrm>
          <a:off x="5116513" y="4862513"/>
          <a:ext cx="3530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5" name="" r:id="rId25" imgW="3529330" imgH="393700" progId="Equation.3">
                  <p:embed/>
                </p:oleObj>
              </mc:Choice>
              <mc:Fallback>
                <p:oleObj name="" r:id="rId25" imgW="3529330" imgH="393700" progId="Equation.3">
                  <p:embed/>
                  <p:pic>
                    <p:nvPicPr>
                      <p:cNvPr id="0" name="图片 3607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116513" y="4862513"/>
                        <a:ext cx="35306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8" name="Object 18"/>
          <p:cNvGraphicFramePr>
            <a:graphicFrameLocks noChangeAspect="1"/>
          </p:cNvGraphicFramePr>
          <p:nvPr/>
        </p:nvGraphicFramePr>
        <p:xfrm>
          <a:off x="895350" y="5445125"/>
          <a:ext cx="340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6" name="" r:id="rId27" imgW="3402330" imgH="431800" progId="Equation.3">
                  <p:embed/>
                </p:oleObj>
              </mc:Choice>
              <mc:Fallback>
                <p:oleObj name="" r:id="rId27" imgW="3402330" imgH="431800" progId="Equation.3">
                  <p:embed/>
                  <p:pic>
                    <p:nvPicPr>
                      <p:cNvPr id="0" name="图片 3597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895350" y="5445125"/>
                        <a:ext cx="34036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9" name="Text Box 19"/>
          <p:cNvSpPr txBox="1"/>
          <p:nvPr/>
        </p:nvSpPr>
        <p:spPr>
          <a:xfrm>
            <a:off x="212725" y="152400"/>
            <a:ext cx="222091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“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公式法”</a:t>
            </a:r>
            <a:endParaRPr lang="zh-CN" altLang="en-US" sz="3200" b="1" i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4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4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4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4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4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4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4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4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/>
      <p:bldP spid="143368" grpId="0"/>
      <p:bldP spid="143375" grpId="0"/>
      <p:bldP spid="14337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386" name="Object 2"/>
          <p:cNvGraphicFramePr>
            <a:graphicFrameLocks noChangeAspect="1"/>
          </p:cNvGraphicFramePr>
          <p:nvPr/>
        </p:nvGraphicFramePr>
        <p:xfrm>
          <a:off x="1497013" y="1374775"/>
          <a:ext cx="56530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7" name="" r:id="rId1" imgW="5585460" imgH="444500" progId="Equation.3">
                  <p:embed/>
                </p:oleObj>
              </mc:Choice>
              <mc:Fallback>
                <p:oleObj name="" r:id="rId1" imgW="5585460" imgH="444500" progId="Equation.3">
                  <p:embed/>
                  <p:pic>
                    <p:nvPicPr>
                      <p:cNvPr id="0" name="图片 35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7013" y="1374775"/>
                        <a:ext cx="5653087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7" name="Object 3"/>
          <p:cNvGraphicFramePr>
            <a:graphicFrameLocks noChangeAspect="1"/>
          </p:cNvGraphicFramePr>
          <p:nvPr/>
        </p:nvGraphicFramePr>
        <p:xfrm>
          <a:off x="908050" y="2022475"/>
          <a:ext cx="673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8" name="" r:id="rId3" imgW="6727825" imgH="444500" progId="Equation.3">
                  <p:embed/>
                </p:oleObj>
              </mc:Choice>
              <mc:Fallback>
                <p:oleObj name="" r:id="rId3" imgW="6727825" imgH="444500" progId="Equation.3">
                  <p:embed/>
                  <p:pic>
                    <p:nvPicPr>
                      <p:cNvPr id="0" name="图片 36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8050" y="2022475"/>
                        <a:ext cx="67310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88" name="Text Box 4"/>
          <p:cNvSpPr txBox="1"/>
          <p:nvPr/>
        </p:nvSpPr>
        <p:spPr>
          <a:xfrm>
            <a:off x="7708900" y="1963738"/>
            <a:ext cx="9842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此时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144389" name="Object 5"/>
          <p:cNvGraphicFramePr>
            <a:graphicFrameLocks noChangeAspect="1"/>
          </p:cNvGraphicFramePr>
          <p:nvPr/>
        </p:nvGraphicFramePr>
        <p:xfrm>
          <a:off x="1547813" y="2655888"/>
          <a:ext cx="3073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9" name="" r:id="rId5" imgW="3072130" imgH="393700" progId="Equation.3">
                  <p:embed/>
                </p:oleObj>
              </mc:Choice>
              <mc:Fallback>
                <p:oleObj name="" r:id="rId5" imgW="3072130" imgH="393700" progId="Equation.3">
                  <p:embed/>
                  <p:pic>
                    <p:nvPicPr>
                      <p:cNvPr id="0" name="图片 36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813" y="2655888"/>
                        <a:ext cx="30734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0" name="Object 6"/>
          <p:cNvGraphicFramePr>
            <a:graphicFrameLocks noChangeAspect="1"/>
          </p:cNvGraphicFramePr>
          <p:nvPr/>
        </p:nvGraphicFramePr>
        <p:xfrm>
          <a:off x="4967288" y="2655888"/>
          <a:ext cx="3175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0" name="" r:id="rId7" imgW="3173730" imgH="393700" progId="Equation.3">
                  <p:embed/>
                </p:oleObj>
              </mc:Choice>
              <mc:Fallback>
                <p:oleObj name="" r:id="rId7" imgW="3173730" imgH="393700" progId="Equation.3">
                  <p:embed/>
                  <p:pic>
                    <p:nvPicPr>
                      <p:cNvPr id="0" name="图片 36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7288" y="2655888"/>
                        <a:ext cx="31750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1" name="Text Box 7"/>
          <p:cNvSpPr txBox="1"/>
          <p:nvPr/>
        </p:nvSpPr>
        <p:spPr>
          <a:xfrm>
            <a:off x="323850" y="1268413"/>
            <a:ext cx="10001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注：</a:t>
            </a:r>
            <a:endParaRPr lang="zh-CN" altLang="en-US" sz="3200" b="1" i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4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8" grpId="0"/>
      <p:bldP spid="14439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410" name="Object 2"/>
          <p:cNvGraphicFramePr>
            <a:graphicFrameLocks noChangeAspect="1"/>
          </p:cNvGraphicFramePr>
          <p:nvPr/>
        </p:nvGraphicFramePr>
        <p:xfrm>
          <a:off x="323850" y="1916113"/>
          <a:ext cx="72707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5" name="" r:id="rId1" imgW="266700" imgH="203200" progId="Equation.3">
                  <p:embed/>
                </p:oleObj>
              </mc:Choice>
              <mc:Fallback>
                <p:oleObj name="" r:id="rId1" imgW="266700" imgH="203200" progId="Equation.3">
                  <p:embed/>
                  <p:pic>
                    <p:nvPicPr>
                      <p:cNvPr id="0" name="图片 36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850" y="1916113"/>
                        <a:ext cx="727075" cy="550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1" name="Object 3"/>
          <p:cNvGraphicFramePr>
            <a:graphicFrameLocks noChangeAspect="1"/>
          </p:cNvGraphicFramePr>
          <p:nvPr/>
        </p:nvGraphicFramePr>
        <p:xfrm>
          <a:off x="755650" y="908050"/>
          <a:ext cx="42005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6" name="" r:id="rId3" imgW="1485265" imgH="203200" progId="Equation.3">
                  <p:embed/>
                </p:oleObj>
              </mc:Choice>
              <mc:Fallback>
                <p:oleObj name="" r:id="rId3" imgW="1485265" imgH="203200" progId="Equation.3">
                  <p:embed/>
                  <p:pic>
                    <p:nvPicPr>
                      <p:cNvPr id="0" name="图片 36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908050"/>
                        <a:ext cx="4200525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2" name="Object 4"/>
          <p:cNvGraphicFramePr>
            <a:graphicFrameLocks noChangeAspect="1"/>
          </p:cNvGraphicFramePr>
          <p:nvPr/>
        </p:nvGraphicFramePr>
        <p:xfrm>
          <a:off x="1042988" y="1916113"/>
          <a:ext cx="49530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7" name="" r:id="rId5" imgW="1764030" imgH="215900" progId="Equation.3">
                  <p:embed/>
                </p:oleObj>
              </mc:Choice>
              <mc:Fallback>
                <p:oleObj name="" r:id="rId5" imgW="1764030" imgH="215900" progId="Equation.3">
                  <p:embed/>
                  <p:pic>
                    <p:nvPicPr>
                      <p:cNvPr id="0" name="图片 35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2988" y="1916113"/>
                        <a:ext cx="4953000" cy="601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3" name="Object 5"/>
          <p:cNvGraphicFramePr>
            <a:graphicFrameLocks noChangeAspect="1"/>
          </p:cNvGraphicFramePr>
          <p:nvPr/>
        </p:nvGraphicFramePr>
        <p:xfrm>
          <a:off x="6011863" y="1700213"/>
          <a:ext cx="274955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8" name="" r:id="rId7" imgW="1078865" imgH="406400" progId="Equation.3">
                  <p:embed/>
                </p:oleObj>
              </mc:Choice>
              <mc:Fallback>
                <p:oleObj name="" r:id="rId7" imgW="1078865" imgH="406400" progId="Equation.3">
                  <p:embed/>
                  <p:pic>
                    <p:nvPicPr>
                      <p:cNvPr id="0" name="图片 360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11863" y="1700213"/>
                        <a:ext cx="2749550" cy="1031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4" name="Object 6"/>
          <p:cNvGraphicFramePr>
            <a:graphicFrameLocks noChangeAspect="1"/>
          </p:cNvGraphicFramePr>
          <p:nvPr/>
        </p:nvGraphicFramePr>
        <p:xfrm>
          <a:off x="539750" y="3357563"/>
          <a:ext cx="9144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9" name="" r:id="rId9" imgW="381000" imgH="215900" progId="Equation.3">
                  <p:embed/>
                </p:oleObj>
              </mc:Choice>
              <mc:Fallback>
                <p:oleObj name="" r:id="rId9" imgW="381000" imgH="215900" progId="Equation.3">
                  <p:embed/>
                  <p:pic>
                    <p:nvPicPr>
                      <p:cNvPr id="0" name="图片 360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9750" y="3357563"/>
                        <a:ext cx="914400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5" name="Object 7"/>
          <p:cNvGraphicFramePr>
            <a:graphicFrameLocks noChangeAspect="1"/>
          </p:cNvGraphicFramePr>
          <p:nvPr/>
        </p:nvGraphicFramePr>
        <p:xfrm>
          <a:off x="1547813" y="3141663"/>
          <a:ext cx="205740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0" name="" r:id="rId11" imgW="951865" imgH="406400" progId="Equation.3">
                  <p:embed/>
                </p:oleObj>
              </mc:Choice>
              <mc:Fallback>
                <p:oleObj name="" r:id="rId11" imgW="951865" imgH="406400" progId="Equation.3">
                  <p:embed/>
                  <p:pic>
                    <p:nvPicPr>
                      <p:cNvPr id="0" name="图片 360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47813" y="3141663"/>
                        <a:ext cx="2057400" cy="874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6" name="Object 8"/>
          <p:cNvGraphicFramePr>
            <a:graphicFrameLocks noChangeAspect="1"/>
          </p:cNvGraphicFramePr>
          <p:nvPr/>
        </p:nvGraphicFramePr>
        <p:xfrm>
          <a:off x="3851275" y="2924175"/>
          <a:ext cx="2895600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1" name="" r:id="rId13" imgW="1372235" imgH="609600" progId="Equation.3">
                  <p:embed/>
                </p:oleObj>
              </mc:Choice>
              <mc:Fallback>
                <p:oleObj name="" r:id="rId13" imgW="1372235" imgH="609600" progId="Equation.3">
                  <p:embed/>
                  <p:pic>
                    <p:nvPicPr>
                      <p:cNvPr id="0" name="图片 36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51275" y="2924175"/>
                        <a:ext cx="2895600" cy="1287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7" name="Object 9"/>
          <p:cNvGraphicFramePr>
            <a:graphicFrameLocks noChangeAspect="1"/>
          </p:cNvGraphicFramePr>
          <p:nvPr/>
        </p:nvGraphicFramePr>
        <p:xfrm>
          <a:off x="179388" y="4221163"/>
          <a:ext cx="8466137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2" name="" r:id="rId15" imgW="3110230" imgH="444500" progId="Equation.3">
                  <p:embed/>
                </p:oleObj>
              </mc:Choice>
              <mc:Fallback>
                <p:oleObj name="" r:id="rId15" imgW="3110230" imgH="444500" progId="Equation.3">
                  <p:embed/>
                  <p:pic>
                    <p:nvPicPr>
                      <p:cNvPr id="0" name="图片 362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9388" y="4221163"/>
                        <a:ext cx="8466137" cy="120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/>
          <p:nvPr/>
        </p:nvSpPr>
        <p:spPr>
          <a:xfrm>
            <a:off x="0" y="549275"/>
            <a:ext cx="76327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2800" b="1" i="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lang="en-US" altLang="zh-CN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r.v.X~U(0,1),</a:t>
            </a:r>
            <a:r>
              <a:rPr lang="zh-CN" altLang="en-US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lang="en-US" altLang="zh-CN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Y=e</a:t>
            </a:r>
            <a:r>
              <a:rPr lang="en-US" altLang="zh-CN" sz="2800" b="1" i="0" baseline="30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的概率密度</a:t>
            </a:r>
            <a:r>
              <a:rPr lang="en-US" altLang="zh-CN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        </a:t>
            </a:r>
            <a:endParaRPr lang="en-US" altLang="zh-CN" sz="2800" b="1" i="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43" name="Rectangle 3"/>
          <p:cNvSpPr/>
          <p:nvPr/>
        </p:nvSpPr>
        <p:spPr>
          <a:xfrm>
            <a:off x="0" y="981075"/>
            <a:ext cx="8763000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 解：（分布函数法）因为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r.v.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b="1" i="0" dirty="0">
                <a:latin typeface="Arial" panose="020B0604020202020204" pitchFamily="34" charset="0"/>
                <a:ea typeface="华文细黑" pitchFamily="2" charset="-122"/>
              </a:rPr>
              <a:t>~ 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U(0,1),</a:t>
            </a:r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所以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的概率密度为</a:t>
            </a:r>
            <a:endParaRPr lang="zh-CN" altLang="en-US" sz="2800" b="1" i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63844" name="Object 4"/>
          <p:cNvGraphicFramePr>
            <a:graphicFrameLocks noChangeAspect="1"/>
          </p:cNvGraphicFramePr>
          <p:nvPr/>
        </p:nvGraphicFramePr>
        <p:xfrm>
          <a:off x="2771775" y="1412875"/>
          <a:ext cx="35814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3" name="" r:id="rId1" imgW="1866900" imgH="584200" progId="Equation.3">
                  <p:embed/>
                </p:oleObj>
              </mc:Choice>
              <mc:Fallback>
                <p:oleObj name="" r:id="rId1" imgW="1866900" imgH="584200" progId="Equation.3">
                  <p:embed/>
                  <p:pic>
                    <p:nvPicPr>
                      <p:cNvPr id="0" name="图片 36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71775" y="1412875"/>
                        <a:ext cx="3581400" cy="111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5" name="Text Box 5" descr="0081"/>
          <p:cNvSpPr txBox="1"/>
          <p:nvPr/>
        </p:nvSpPr>
        <p:spPr>
          <a:xfrm>
            <a:off x="4643438" y="4005263"/>
            <a:ext cx="38862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从而</a:t>
            </a:r>
            <a:r>
              <a:rPr lang="en-US" altLang="zh-CN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整个</a:t>
            </a:r>
            <a:r>
              <a:rPr lang="en-US" altLang="zh-CN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轴相应地也被分为三部分</a:t>
            </a:r>
            <a:r>
              <a:rPr lang="en-US" altLang="zh-CN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:     </a:t>
            </a:r>
            <a:endParaRPr lang="en-US" altLang="zh-CN" sz="24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63846" name="Group 6"/>
          <p:cNvGrpSpPr/>
          <p:nvPr/>
        </p:nvGrpSpPr>
        <p:grpSpPr>
          <a:xfrm>
            <a:off x="4572000" y="2636838"/>
            <a:ext cx="3962400" cy="822325"/>
            <a:chOff x="3120" y="1728"/>
            <a:chExt cx="2496" cy="518"/>
          </a:xfrm>
        </p:grpSpPr>
        <p:sp>
          <p:nvSpPr>
            <p:cNvPr id="131078" name="Text Box 7" descr="0081"/>
            <p:cNvSpPr txBox="1"/>
            <p:nvPr/>
          </p:nvSpPr>
          <p:spPr>
            <a:xfrm>
              <a:off x="3120" y="1728"/>
              <a:ext cx="2496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如图</a:t>
              </a:r>
              <a:r>
                <a:rPr lang="en-US" altLang="zh-CN" sz="24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,          </a:t>
              </a:r>
              <a:r>
                <a:rPr lang="zh-CN" altLang="en-US" sz="24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的非零段将整个</a:t>
              </a:r>
              <a:r>
                <a:rPr lang="en-US" altLang="zh-CN" sz="24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zh-CN" altLang="en-US" sz="24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轴分为三部分</a:t>
              </a:r>
              <a:r>
                <a:rPr lang="en-US" altLang="zh-CN" sz="24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:</a:t>
              </a:r>
              <a:endParaRPr lang="en-US" altLang="zh-CN" sz="24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31079" name="Object 8"/>
            <p:cNvGraphicFramePr>
              <a:graphicFrameLocks noChangeAspect="1"/>
            </p:cNvGraphicFramePr>
            <p:nvPr/>
          </p:nvGraphicFramePr>
          <p:xfrm>
            <a:off x="3936" y="1728"/>
            <a:ext cx="493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94" name="" r:id="rId3" imgW="405765" imgH="215900" progId="Equation.3">
                    <p:embed/>
                  </p:oleObj>
                </mc:Choice>
                <mc:Fallback>
                  <p:oleObj name="" r:id="rId3" imgW="405765" imgH="215900" progId="Equation.3">
                    <p:embed/>
                    <p:pic>
                      <p:nvPicPr>
                        <p:cNvPr id="0" name="图片 36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936" y="1728"/>
                          <a:ext cx="493" cy="2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3849" name="Text Box 9" descr="0081"/>
          <p:cNvSpPr txBox="1"/>
          <p:nvPr/>
        </p:nvSpPr>
        <p:spPr>
          <a:xfrm>
            <a:off x="4787900" y="5445125"/>
            <a:ext cx="38862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因此</a:t>
            </a:r>
            <a:r>
              <a:rPr lang="en-US" altLang="zh-CN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应就</a:t>
            </a:r>
            <a:r>
              <a:rPr lang="en-US" altLang="zh-CN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分为上述三个区间来求</a:t>
            </a:r>
            <a:r>
              <a:rPr lang="en-US" altLang="zh-CN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的分布函数</a:t>
            </a:r>
            <a:r>
              <a:rPr lang="en-US" altLang="zh-CN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4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3850" name="Picture 10" descr="ch2-s5-eg15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25" y="2420938"/>
            <a:ext cx="3810000" cy="3810000"/>
          </a:xfrm>
          <a:prstGeom prst="rect">
            <a:avLst/>
          </a:prstGeom>
        </p:spPr>
      </p:pic>
      <p:pic>
        <p:nvPicPr>
          <p:cNvPr id="163851" name="Picture 11" descr="ch2-s5-eg15(2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2420938"/>
            <a:ext cx="3810000" cy="3810000"/>
          </a:xfrm>
          <a:prstGeom prst="rect">
            <a:avLst/>
          </a:prstGeom>
        </p:spPr>
      </p:pic>
      <p:sp>
        <p:nvSpPr>
          <p:cNvPr id="163852" name="Rectangle 12" descr="0081"/>
          <p:cNvSpPr/>
          <p:nvPr/>
        </p:nvSpPr>
        <p:spPr>
          <a:xfrm>
            <a:off x="5292725" y="3500438"/>
            <a:ext cx="28495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(-∞,0),[0,1),[1,+ ∞);</a:t>
            </a:r>
            <a:endParaRPr lang="en-US" altLang="zh-CN" sz="24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53" name="Rectangle 13" descr="0081"/>
          <p:cNvSpPr/>
          <p:nvPr/>
        </p:nvSpPr>
        <p:spPr>
          <a:xfrm>
            <a:off x="5364163" y="4868863"/>
            <a:ext cx="27892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(-∞,1),[1,e),[e,+ ∞).</a:t>
            </a:r>
            <a:endParaRPr lang="en-US" altLang="zh-CN" sz="24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3854" name="Picture 14" descr="ch2-s5-eg15(3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825" y="2420938"/>
            <a:ext cx="3810000" cy="3810000"/>
          </a:xfrm>
          <a:prstGeom prst="rect">
            <a:avLst/>
          </a:prstGeom>
        </p:spPr>
      </p:pic>
      <p:pic>
        <p:nvPicPr>
          <p:cNvPr id="163855" name="Picture 15" descr="ch2-s5-eg15(4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825" y="2420938"/>
            <a:ext cx="3810000" cy="381000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3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3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63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/>
      <p:bldP spid="163843" grpId="0"/>
      <p:bldP spid="163845" grpId="0"/>
      <p:bldP spid="163849" grpId="0"/>
      <p:bldP spid="163852" grpId="0"/>
      <p:bldP spid="163853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ch2-s5-eg15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609600"/>
            <a:ext cx="3810000" cy="3810000"/>
          </a:xfrm>
          <a:prstGeom prst="rect">
            <a:avLst/>
          </a:prstGeom>
          <a:noFill/>
          <a:ln w="57150" cap="flat" cmpd="thinThick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64867" name="Picture 3" descr="ch2-s5-eg15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600"/>
            <a:ext cx="3810000" cy="3810000"/>
          </a:xfrm>
          <a:prstGeom prst="rect">
            <a:avLst/>
          </a:prstGeom>
          <a:noFill/>
          <a:ln w="57150" cap="flat" cmpd="thinThick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64868" name="Text Box 4" descr="0081"/>
          <p:cNvSpPr txBox="1"/>
          <p:nvPr/>
        </p:nvSpPr>
        <p:spPr>
          <a:xfrm>
            <a:off x="4800600" y="609600"/>
            <a:ext cx="3886200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y&lt;1</a:t>
            </a:r>
            <a:r>
              <a:rPr lang="zh-CN" altLang="en-US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lang="en-US" altLang="zh-CN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再分为两种情形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4869" name="Text Box 5" descr="0081"/>
          <p:cNvSpPr txBox="1"/>
          <p:nvPr/>
        </p:nvSpPr>
        <p:spPr>
          <a:xfrm>
            <a:off x="4800600" y="1600200"/>
            <a:ext cx="3886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(a)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y≤0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4870" name="Object 6"/>
          <p:cNvGraphicFramePr>
            <a:graphicFrameLocks noChangeAspect="1"/>
          </p:cNvGraphicFramePr>
          <p:nvPr/>
        </p:nvGraphicFramePr>
        <p:xfrm>
          <a:off x="6553200" y="3592513"/>
          <a:ext cx="17526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5" name="" r:id="rId3" imgW="723900" imgH="203200" progId="Equation.3">
                  <p:embed/>
                </p:oleObj>
              </mc:Choice>
              <mc:Fallback>
                <p:oleObj name="" r:id="rId3" imgW="723900" imgH="203200" progId="Equation.3">
                  <p:embed/>
                  <p:pic>
                    <p:nvPicPr>
                      <p:cNvPr id="0" name="图片 36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3200" y="3592513"/>
                        <a:ext cx="1752600" cy="522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1" name="Object 7"/>
          <p:cNvGraphicFramePr>
            <a:graphicFrameLocks noChangeAspect="1"/>
          </p:cNvGraphicFramePr>
          <p:nvPr/>
        </p:nvGraphicFramePr>
        <p:xfrm>
          <a:off x="5608638" y="2170113"/>
          <a:ext cx="269716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6" name="" r:id="rId5" imgW="1104265" imgH="215900" progId="Equation.3">
                  <p:embed/>
                </p:oleObj>
              </mc:Choice>
              <mc:Fallback>
                <p:oleObj name="" r:id="rId5" imgW="1104265" imgH="215900" progId="Equation.3">
                  <p:embed/>
                  <p:pic>
                    <p:nvPicPr>
                      <p:cNvPr id="0" name="图片 36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8638" y="2170113"/>
                        <a:ext cx="2697162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2" name="Object 8"/>
          <p:cNvGraphicFramePr>
            <a:graphicFrameLocks noChangeAspect="1"/>
          </p:cNvGraphicFramePr>
          <p:nvPr/>
        </p:nvGraphicFramePr>
        <p:xfrm>
          <a:off x="6535738" y="2840038"/>
          <a:ext cx="192246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7" name="" r:id="rId7" imgW="787400" imgH="228600" progId="Equation.3">
                  <p:embed/>
                </p:oleObj>
              </mc:Choice>
              <mc:Fallback>
                <p:oleObj name="" r:id="rId7" imgW="787400" imgH="228600" progId="Equation.3">
                  <p:embed/>
                  <p:pic>
                    <p:nvPicPr>
                      <p:cNvPr id="0" name="图片 36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35738" y="2840038"/>
                        <a:ext cx="1922462" cy="588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73" name="Text Box 9" descr="0081"/>
          <p:cNvSpPr txBox="1"/>
          <p:nvPr/>
        </p:nvSpPr>
        <p:spPr>
          <a:xfrm>
            <a:off x="4876800" y="4129088"/>
            <a:ext cx="3886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(b)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0&lt; y&lt;1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4874" name="Object 10"/>
          <p:cNvGraphicFramePr>
            <a:graphicFrameLocks noChangeAspect="1"/>
          </p:cNvGraphicFramePr>
          <p:nvPr/>
        </p:nvGraphicFramePr>
        <p:xfrm>
          <a:off x="1577975" y="4746625"/>
          <a:ext cx="67278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8" name="" r:id="rId9" imgW="2755900" imgH="228600" progId="Equation.3">
                  <p:embed/>
                </p:oleObj>
              </mc:Choice>
              <mc:Fallback>
                <p:oleObj name="" r:id="rId9" imgW="2755900" imgH="228600" progId="Equation.3">
                  <p:embed/>
                  <p:pic>
                    <p:nvPicPr>
                      <p:cNvPr id="0" name="图片 362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77975" y="4746625"/>
                        <a:ext cx="6727825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5" name="Object 11"/>
          <p:cNvGraphicFramePr>
            <a:graphicFrameLocks noChangeAspect="1"/>
          </p:cNvGraphicFramePr>
          <p:nvPr/>
        </p:nvGraphicFramePr>
        <p:xfrm>
          <a:off x="2555875" y="5300663"/>
          <a:ext cx="3814763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9" name="" r:id="rId11" imgW="1562100" imgH="469900" progId="Equation.3">
                  <p:embed/>
                </p:oleObj>
              </mc:Choice>
              <mc:Fallback>
                <p:oleObj name="" r:id="rId11" imgW="1562100" imgH="469900" progId="Equation.3">
                  <p:embed/>
                  <p:pic>
                    <p:nvPicPr>
                      <p:cNvPr id="0" name="图片 330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55875" y="5300663"/>
                        <a:ext cx="3814763" cy="120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8" grpId="0"/>
      <p:bldP spid="164869" grpId="0"/>
      <p:bldP spid="164873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ch2-s5-eg15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609600"/>
            <a:ext cx="3810000" cy="3810000"/>
          </a:xfrm>
          <a:prstGeom prst="rect">
            <a:avLst/>
          </a:prstGeom>
          <a:noFill/>
          <a:ln w="57150" cap="flat" cmpd="thinThick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66915" name="Picture 3" descr="ch2-s5-eg15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09600"/>
            <a:ext cx="3810000" cy="3810000"/>
          </a:xfrm>
          <a:prstGeom prst="rect">
            <a:avLst/>
          </a:prstGeom>
          <a:noFill/>
          <a:ln w="57150" cap="flat" cmpd="thinThick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66916" name="Text Box 4" descr="0081"/>
          <p:cNvSpPr txBox="1"/>
          <p:nvPr/>
        </p:nvSpPr>
        <p:spPr>
          <a:xfrm>
            <a:off x="4067175" y="404813"/>
            <a:ext cx="3886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1≤y&lt;e</a:t>
            </a:r>
            <a:r>
              <a:rPr lang="zh-CN" altLang="en-US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lang="en-US" altLang="zh-CN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endParaRPr lang="en-US" altLang="zh-CN" sz="2800" b="1" i="0" dirty="0">
              <a:solidFill>
                <a:srgbClr val="CC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6917" name="Object 5"/>
          <p:cNvGraphicFramePr>
            <a:graphicFrameLocks noChangeAspect="1"/>
          </p:cNvGraphicFramePr>
          <p:nvPr/>
        </p:nvGraphicFramePr>
        <p:xfrm>
          <a:off x="4724400" y="928688"/>
          <a:ext cx="26971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5" name="" r:id="rId3" imgW="1104265" imgH="215900" progId="Equation.3">
                  <p:embed/>
                </p:oleObj>
              </mc:Choice>
              <mc:Fallback>
                <p:oleObj name="" r:id="rId3" imgW="1104265" imgH="215900" progId="Equation.3">
                  <p:embed/>
                  <p:pic>
                    <p:nvPicPr>
                      <p:cNvPr id="0" name="图片 33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4400" y="928688"/>
                        <a:ext cx="2697163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8" name="Object 6"/>
          <p:cNvGraphicFramePr>
            <a:graphicFrameLocks noChangeAspect="1"/>
          </p:cNvGraphicFramePr>
          <p:nvPr/>
        </p:nvGraphicFramePr>
        <p:xfrm>
          <a:off x="4854575" y="1484313"/>
          <a:ext cx="40608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6" name="" r:id="rId5" imgW="1663700" imgH="228600" progId="Equation.3">
                  <p:embed/>
                </p:oleObj>
              </mc:Choice>
              <mc:Fallback>
                <p:oleObj name="" r:id="rId5" imgW="1663700" imgH="228600" progId="Equation.3">
                  <p:embed/>
                  <p:pic>
                    <p:nvPicPr>
                      <p:cNvPr id="0" name="图片 33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4575" y="1484313"/>
                        <a:ext cx="4060825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9" name="Object 7"/>
          <p:cNvGraphicFramePr>
            <a:graphicFrameLocks noChangeAspect="1"/>
          </p:cNvGraphicFramePr>
          <p:nvPr/>
        </p:nvGraphicFramePr>
        <p:xfrm>
          <a:off x="4806950" y="1916113"/>
          <a:ext cx="4184650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7" name="" r:id="rId7" imgW="1714500" imgH="482600" progId="Equation.3">
                  <p:embed/>
                </p:oleObj>
              </mc:Choice>
              <mc:Fallback>
                <p:oleObj name="" r:id="rId7" imgW="1714500" imgH="482600" progId="Equation.3">
                  <p:embed/>
                  <p:pic>
                    <p:nvPicPr>
                      <p:cNvPr id="0" name="图片 33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6950" y="1916113"/>
                        <a:ext cx="4184650" cy="1239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0" name="Object 8"/>
          <p:cNvGraphicFramePr>
            <a:graphicFrameLocks noChangeAspect="1"/>
          </p:cNvGraphicFramePr>
          <p:nvPr/>
        </p:nvGraphicFramePr>
        <p:xfrm>
          <a:off x="6759575" y="3068638"/>
          <a:ext cx="1052513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8" name="" r:id="rId9" imgW="431800" imgH="203200" progId="Equation.3">
                  <p:embed/>
                </p:oleObj>
              </mc:Choice>
              <mc:Fallback>
                <p:oleObj name="" r:id="rId9" imgW="431800" imgH="203200" progId="Equation.3">
                  <p:embed/>
                  <p:pic>
                    <p:nvPicPr>
                      <p:cNvPr id="0" name="图片 33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59575" y="3068638"/>
                        <a:ext cx="1052513" cy="522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1" name="Text Box 9" descr="0081"/>
          <p:cNvSpPr txBox="1"/>
          <p:nvPr/>
        </p:nvSpPr>
        <p:spPr>
          <a:xfrm>
            <a:off x="4070350" y="3500438"/>
            <a:ext cx="3886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(3) </a:t>
            </a:r>
            <a:r>
              <a:rPr lang="zh-CN" altLang="en-US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y≥e</a:t>
            </a:r>
            <a:r>
              <a:rPr lang="zh-CN" altLang="en-US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lang="en-US" altLang="zh-CN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endParaRPr lang="en-US" altLang="zh-CN" sz="2800" b="1" i="0" dirty="0">
              <a:solidFill>
                <a:srgbClr val="CC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6922" name="Object 10"/>
          <p:cNvGraphicFramePr>
            <a:graphicFrameLocks noChangeAspect="1"/>
          </p:cNvGraphicFramePr>
          <p:nvPr/>
        </p:nvGraphicFramePr>
        <p:xfrm>
          <a:off x="1425575" y="4508500"/>
          <a:ext cx="67278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9" name="" r:id="rId11" imgW="2755900" imgH="228600" progId="Equation.3">
                  <p:embed/>
                </p:oleObj>
              </mc:Choice>
              <mc:Fallback>
                <p:oleObj name="" r:id="rId11" imgW="2755900" imgH="228600" progId="Equation.3">
                  <p:embed/>
                  <p:pic>
                    <p:nvPicPr>
                      <p:cNvPr id="0" name="图片 33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5575" y="4508500"/>
                        <a:ext cx="6727825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3" name="Object 11"/>
          <p:cNvGraphicFramePr>
            <a:graphicFrameLocks noChangeAspect="1"/>
          </p:cNvGraphicFramePr>
          <p:nvPr/>
        </p:nvGraphicFramePr>
        <p:xfrm>
          <a:off x="2395538" y="5084763"/>
          <a:ext cx="5986462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0" name="" r:id="rId13" imgW="2451100" imgH="482600" progId="Equation.3">
                  <p:embed/>
                </p:oleObj>
              </mc:Choice>
              <mc:Fallback>
                <p:oleObj name="" r:id="rId13" imgW="2451100" imgH="482600" progId="Equation.3">
                  <p:embed/>
                  <p:pic>
                    <p:nvPicPr>
                      <p:cNvPr id="0" name="图片 330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95538" y="5084763"/>
                        <a:ext cx="5986462" cy="1239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6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6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6" grpId="0"/>
      <p:bldP spid="16692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2" descr="0081"/>
          <p:cNvSpPr txBox="1"/>
          <p:nvPr/>
        </p:nvSpPr>
        <p:spPr>
          <a:xfrm>
            <a:off x="323850" y="908050"/>
            <a:ext cx="5486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综上所述得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分布函数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8963" name="Object 3"/>
          <p:cNvGraphicFramePr>
            <a:graphicFrameLocks noChangeAspect="1"/>
          </p:cNvGraphicFramePr>
          <p:nvPr/>
        </p:nvGraphicFramePr>
        <p:xfrm>
          <a:off x="1835150" y="1557338"/>
          <a:ext cx="3844925" cy="182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5" name="" r:id="rId1" imgW="1574800" imgH="711200" progId="Equation.3">
                  <p:embed/>
                </p:oleObj>
              </mc:Choice>
              <mc:Fallback>
                <p:oleObj name="" r:id="rId1" imgW="1574800" imgH="711200" progId="Equation.3">
                  <p:embed/>
                  <p:pic>
                    <p:nvPicPr>
                      <p:cNvPr id="0" name="图片 32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0" y="1557338"/>
                        <a:ext cx="3844925" cy="182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4" name="Text Box 4" descr="0081"/>
          <p:cNvSpPr txBox="1"/>
          <p:nvPr/>
        </p:nvSpPr>
        <p:spPr>
          <a:xfrm>
            <a:off x="457200" y="3429000"/>
            <a:ext cx="4114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求导得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sz="2800" b="1" i="0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概率密度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8965" name="Object 5"/>
          <p:cNvGraphicFramePr>
            <a:graphicFrameLocks noChangeAspect="1"/>
          </p:cNvGraphicFramePr>
          <p:nvPr/>
        </p:nvGraphicFramePr>
        <p:xfrm>
          <a:off x="1066800" y="4267200"/>
          <a:ext cx="3597275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6" name="" r:id="rId3" imgW="1473200" imgH="635000" progId="Equation.3">
                  <p:embed/>
                </p:oleObj>
              </mc:Choice>
              <mc:Fallback>
                <p:oleObj name="" r:id="rId3" imgW="1473200" imgH="635000" progId="Equation.3">
                  <p:embed/>
                  <p:pic>
                    <p:nvPicPr>
                      <p:cNvPr id="0" name="图片 33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4267200"/>
                        <a:ext cx="3597275" cy="163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  <p:bldP spid="1689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45057"/>
          <p:cNvSpPr/>
          <p:nvPr/>
        </p:nvSpPr>
        <p:spPr>
          <a:xfrm>
            <a:off x="842963" y="658813"/>
            <a:ext cx="7683500" cy="1289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7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设某射手每次射击打中目标的概率是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0.8,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现该射手不断向目标射击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直到击中目标为止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5059" name="对象 45058"/>
          <p:cNvGraphicFramePr/>
          <p:nvPr/>
        </p:nvGraphicFramePr>
        <p:xfrm>
          <a:off x="2565400" y="2362200"/>
          <a:ext cx="363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" r:id="rId1" imgW="3630930" imgH="431800" progId="Equation.3">
                  <p:embed/>
                </p:oleObj>
              </mc:Choice>
              <mc:Fallback>
                <p:oleObj name="" r:id="rId1" imgW="3630930" imgH="4318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5400" y="2362200"/>
                        <a:ext cx="36322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矩形 45059"/>
          <p:cNvSpPr/>
          <p:nvPr/>
        </p:nvSpPr>
        <p:spPr>
          <a:xfrm>
            <a:off x="827088" y="3124200"/>
            <a:ext cx="277336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是一个随机变量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061" name="矩形 45060"/>
          <p:cNvSpPr/>
          <p:nvPr/>
        </p:nvSpPr>
        <p:spPr>
          <a:xfrm>
            <a:off x="827088" y="3886200"/>
            <a:ext cx="4327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且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的所有可能取值为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5062" name="对象 45061"/>
          <p:cNvGraphicFramePr/>
          <p:nvPr/>
        </p:nvGraphicFramePr>
        <p:xfrm>
          <a:off x="1714500" y="4876800"/>
          <a:ext cx="2540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" r:id="rId3" imgW="2538730" imgH="393700" progId="Equation.3">
                  <p:embed/>
                </p:oleObj>
              </mc:Choice>
              <mc:Fallback>
                <p:oleObj name="" r:id="rId3" imgW="2538730" imgH="3937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4500" y="4876800"/>
                        <a:ext cx="25400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69" name="图片 45068" descr="AG00574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3733800"/>
            <a:ext cx="2209800" cy="160020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/>
      <p:bldP spid="45061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/>
          <p:nvPr/>
        </p:nvSpPr>
        <p:spPr>
          <a:xfrm>
            <a:off x="1666558" y="384810"/>
            <a:ext cx="5791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lang="en-US" altLang="zh-CN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r.v.X~U(0,1),</a:t>
            </a:r>
            <a:r>
              <a:rPr lang="zh-CN" altLang="en-US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lang="en-US" altLang="zh-CN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Y=e</a:t>
            </a:r>
            <a:r>
              <a:rPr lang="en-US" altLang="zh-CN" sz="2800" b="1" i="0" baseline="30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的概率密度</a:t>
            </a:r>
            <a:r>
              <a:rPr lang="en-US" altLang="zh-CN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        </a:t>
            </a:r>
            <a:endParaRPr lang="en-US" altLang="zh-CN" sz="2800" b="1" i="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1011" name="Rectangle 3"/>
          <p:cNvSpPr/>
          <p:nvPr/>
        </p:nvSpPr>
        <p:spPr>
          <a:xfrm>
            <a:off x="468313" y="1052513"/>
            <a:ext cx="79248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解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b="1" i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（公式法）</a:t>
            </a:r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因为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b="1" i="0" dirty="0">
                <a:latin typeface="Arial" panose="020B0604020202020204" pitchFamily="34" charset="0"/>
                <a:ea typeface="华文细黑" pitchFamily="2" charset="-122"/>
              </a:rPr>
              <a:t>~ 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U(0,1),</a:t>
            </a:r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所以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的概率密度为</a:t>
            </a:r>
            <a:endParaRPr lang="zh-CN" altLang="en-US" sz="2800" b="1" i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71012" name="Object 4"/>
          <p:cNvGraphicFramePr>
            <a:graphicFrameLocks noChangeAspect="1"/>
          </p:cNvGraphicFramePr>
          <p:nvPr/>
        </p:nvGraphicFramePr>
        <p:xfrm>
          <a:off x="2771775" y="1557338"/>
          <a:ext cx="35814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3" name="" r:id="rId1" imgW="1866900" imgH="584200" progId="Equation.3">
                  <p:embed/>
                </p:oleObj>
              </mc:Choice>
              <mc:Fallback>
                <p:oleObj name="" r:id="rId1" imgW="1866900" imgH="584200" progId="Equation.3">
                  <p:embed/>
                  <p:pic>
                    <p:nvPicPr>
                      <p:cNvPr id="0" name="图片 32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71775" y="1557338"/>
                        <a:ext cx="3581400" cy="111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3" name="Object 5"/>
          <p:cNvGraphicFramePr>
            <a:graphicFrameLocks noChangeAspect="1"/>
          </p:cNvGraphicFramePr>
          <p:nvPr/>
        </p:nvGraphicFramePr>
        <p:xfrm>
          <a:off x="2555875" y="2636838"/>
          <a:ext cx="44767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4" name="" r:id="rId3" imgW="2349500" imgH="279400" progId="Equation.3">
                  <p:embed/>
                </p:oleObj>
              </mc:Choice>
              <mc:Fallback>
                <p:oleObj name="" r:id="rId3" imgW="2349500" imgH="279400" progId="Equation.3">
                  <p:embed/>
                  <p:pic>
                    <p:nvPicPr>
                      <p:cNvPr id="0" name="图片 32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875" y="2636838"/>
                        <a:ext cx="447675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4" name="Object 6"/>
          <p:cNvGraphicFramePr>
            <a:graphicFrameLocks noChangeAspect="1"/>
          </p:cNvGraphicFramePr>
          <p:nvPr/>
        </p:nvGraphicFramePr>
        <p:xfrm>
          <a:off x="2555875" y="4076700"/>
          <a:ext cx="4573588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5" name="" r:id="rId5" imgW="2400300" imgH="241300" progId="Equation.3">
                  <p:embed/>
                </p:oleObj>
              </mc:Choice>
              <mc:Fallback>
                <p:oleObj name="" r:id="rId5" imgW="2400300" imgH="241300" progId="Equation.3">
                  <p:embed/>
                  <p:pic>
                    <p:nvPicPr>
                      <p:cNvPr id="0" name="图片 329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55875" y="4076700"/>
                        <a:ext cx="4573588" cy="496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5" name="Text Box 7"/>
          <p:cNvSpPr txBox="1"/>
          <p:nvPr/>
        </p:nvSpPr>
        <p:spPr>
          <a:xfrm>
            <a:off x="684213" y="2492375"/>
            <a:ext cx="1524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此时，        </a:t>
            </a:r>
            <a:endParaRPr lang="zh-CN" altLang="en-US" sz="2800" b="1" i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71016" name="Object 8"/>
          <p:cNvGraphicFramePr>
            <a:graphicFrameLocks noChangeAspect="1"/>
          </p:cNvGraphicFramePr>
          <p:nvPr/>
        </p:nvGraphicFramePr>
        <p:xfrm>
          <a:off x="2339975" y="3068638"/>
          <a:ext cx="51816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6" name="" r:id="rId7" imgW="2717800" imgH="533400" progId="Equation.3">
                  <p:embed/>
                </p:oleObj>
              </mc:Choice>
              <mc:Fallback>
                <p:oleObj name="" r:id="rId7" imgW="2717800" imgH="533400" progId="Equation.3">
                  <p:embed/>
                  <p:pic>
                    <p:nvPicPr>
                      <p:cNvPr id="0" name="图片 330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39975" y="3068638"/>
                        <a:ext cx="5181600" cy="1023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7" name="Text Box 9"/>
          <p:cNvSpPr txBox="1"/>
          <p:nvPr/>
        </p:nvSpPr>
        <p:spPr>
          <a:xfrm>
            <a:off x="468313" y="4437063"/>
            <a:ext cx="22098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由公式得：        </a:t>
            </a:r>
            <a:endParaRPr lang="zh-CN" altLang="en-US" sz="2800" b="1" i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71018" name="Object 10"/>
          <p:cNvGraphicFramePr>
            <a:graphicFrameLocks noChangeAspect="1"/>
          </p:cNvGraphicFramePr>
          <p:nvPr/>
        </p:nvGraphicFramePr>
        <p:xfrm>
          <a:off x="827088" y="4868863"/>
          <a:ext cx="4767262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7" name="" r:id="rId9" imgW="2781300" imgH="825500" progId="Equation.3">
                  <p:embed/>
                </p:oleObj>
              </mc:Choice>
              <mc:Fallback>
                <p:oleObj name="" r:id="rId9" imgW="2781300" imgH="825500" progId="Equation.3">
                  <p:embed/>
                  <p:pic>
                    <p:nvPicPr>
                      <p:cNvPr id="0" name="图片 330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7088" y="4868863"/>
                        <a:ext cx="4767262" cy="1511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9" name="Object 11"/>
          <p:cNvGraphicFramePr>
            <a:graphicFrameLocks noChangeAspect="1"/>
          </p:cNvGraphicFramePr>
          <p:nvPr/>
        </p:nvGraphicFramePr>
        <p:xfrm>
          <a:off x="5580063" y="4797425"/>
          <a:ext cx="2514600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8" name="" r:id="rId11" imgW="1435100" imgH="825500" progId="Equation.3">
                  <p:embed/>
                </p:oleObj>
              </mc:Choice>
              <mc:Fallback>
                <p:oleObj name="" r:id="rId11" imgW="1435100" imgH="825500" progId="Equation.3">
                  <p:embed/>
                  <p:pic>
                    <p:nvPicPr>
                      <p:cNvPr id="0" name="图片 330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80063" y="4797425"/>
                        <a:ext cx="2514600" cy="1538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21" name="Rectangle 13"/>
          <p:cNvSpPr>
            <a:spLocks noGrp="1"/>
          </p:cNvSpPr>
          <p:nvPr>
            <p:ph type="title" idx="4294967295"/>
          </p:nvPr>
        </p:nvSpPr>
        <p:spPr>
          <a:xfrm>
            <a:off x="276543" y="384810"/>
            <a:ext cx="1844675" cy="5334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anose="02010609060101010101" charset="-122"/>
              </a:rPr>
              <a:t>例</a:t>
            </a:r>
            <a:r>
              <a:rPr lang="en-US" altLang="zh-CN" sz="3200" dirty="0">
                <a:solidFill>
                  <a:srgbClr val="0000FF"/>
                </a:solidFill>
                <a:latin typeface="黑体" panose="02010609060101010101" charset="-122"/>
              </a:rPr>
              <a:t>5(</a:t>
            </a:r>
            <a:r>
              <a:rPr lang="zh-CN" altLang="en-US" sz="3200" dirty="0">
                <a:solidFill>
                  <a:srgbClr val="0000FF"/>
                </a:solidFill>
                <a:latin typeface="黑体" panose="02010609060101010101" charset="-122"/>
              </a:rPr>
              <a:t>续</a:t>
            </a:r>
            <a:r>
              <a:rPr lang="en-US" altLang="zh-CN" sz="3200" dirty="0">
                <a:solidFill>
                  <a:srgbClr val="0000FF"/>
                </a:solidFill>
                <a:latin typeface="黑体" panose="02010609060101010101" charset="-122"/>
              </a:rPr>
              <a:t>)</a:t>
            </a:r>
            <a:endParaRPr lang="en-US" altLang="zh-CN" sz="3200" dirty="0">
              <a:solidFill>
                <a:srgbClr val="0000FF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0" grpId="0"/>
      <p:bldP spid="171011" grpId="0"/>
      <p:bldP spid="171015" grpId="0"/>
      <p:bldP spid="171017" grpId="0"/>
      <p:bldP spid="17102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/>
          <p:cNvSpPr>
            <a:spLocks noGrp="1"/>
          </p:cNvSpPr>
          <p:nvPr>
            <p:ph type="title" idx="4294967295"/>
          </p:nvPr>
        </p:nvSpPr>
        <p:spPr>
          <a:xfrm>
            <a:off x="107950" y="549275"/>
            <a:ext cx="1439863" cy="53340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3200" dirty="0">
                <a:solidFill>
                  <a:srgbClr val="0000FF"/>
                </a:solidFill>
                <a:latin typeface="隶书" pitchFamily="49" charset="-122"/>
              </a:rPr>
              <a:t>例</a:t>
            </a:r>
            <a:r>
              <a:rPr lang="en-US" altLang="zh-CN" sz="3200" dirty="0">
                <a:solidFill>
                  <a:srgbClr val="0000FF"/>
                </a:solidFill>
                <a:latin typeface="隶书" pitchFamily="49" charset="-122"/>
              </a:rPr>
              <a:t>6</a:t>
            </a:r>
            <a:endParaRPr lang="en-US" altLang="zh-CN" sz="3200" dirty="0">
              <a:solidFill>
                <a:srgbClr val="0000FF"/>
              </a:solidFill>
              <a:latin typeface="隶书" pitchFamily="49" charset="-122"/>
            </a:endParaRPr>
          </a:p>
        </p:txBody>
      </p:sp>
      <p:sp>
        <p:nvSpPr>
          <p:cNvPr id="172035" name="Rectangle 3"/>
          <p:cNvSpPr/>
          <p:nvPr/>
        </p:nvSpPr>
        <p:spPr>
          <a:xfrm>
            <a:off x="304800" y="1219200"/>
            <a:ext cx="9067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证：因为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r.v.X</a:t>
            </a:r>
            <a:r>
              <a:rPr lang="en-US" altLang="zh-CN" b="1" i="0" dirty="0">
                <a:latin typeface="Arial" panose="020B0604020202020204" pitchFamily="34" charset="0"/>
                <a:ea typeface="华文细黑" pitchFamily="2" charset="-122"/>
              </a:rPr>
              <a:t>~ 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N(μ,σ</a:t>
            </a:r>
            <a:r>
              <a:rPr lang="en-US" altLang="zh-CN" sz="2800" b="1" i="0" baseline="3000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),</a:t>
            </a:r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所以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的概率密度为：</a:t>
            </a:r>
            <a:endParaRPr lang="zh-CN" altLang="en-US" sz="2800" b="1" i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72036" name="Object 4"/>
          <p:cNvGraphicFramePr>
            <a:graphicFrameLocks noChangeAspect="1"/>
          </p:cNvGraphicFramePr>
          <p:nvPr/>
        </p:nvGraphicFramePr>
        <p:xfrm>
          <a:off x="2116138" y="1752600"/>
          <a:ext cx="5884862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9" name="" r:id="rId1" imgW="3086100" imgH="622300" progId="Equation.3">
                  <p:embed/>
                </p:oleObj>
              </mc:Choice>
              <mc:Fallback>
                <p:oleObj name="" r:id="rId1" imgW="3086100" imgH="622300" progId="Equation.3">
                  <p:embed/>
                  <p:pic>
                    <p:nvPicPr>
                      <p:cNvPr id="0" name="图片 33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16138" y="1752600"/>
                        <a:ext cx="5884862" cy="1179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37" name="Rectangle 5"/>
          <p:cNvSpPr/>
          <p:nvPr/>
        </p:nvSpPr>
        <p:spPr>
          <a:xfrm>
            <a:off x="920750" y="556260"/>
            <a:ext cx="8610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lang="en-US" altLang="zh-CN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r.v.X~N(μ,σ</a:t>
            </a:r>
            <a:r>
              <a:rPr lang="en-US" altLang="zh-CN" sz="2800" b="1" i="0" baseline="3000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),</a:t>
            </a:r>
            <a:r>
              <a:rPr lang="zh-CN" altLang="en-US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r>
              <a:rPr lang="en-US" altLang="zh-CN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Y=aX+b(a≠0)</a:t>
            </a:r>
            <a:r>
              <a:rPr lang="zh-CN" altLang="en-US" sz="2800" b="1" i="0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也服从正态分布。</a:t>
            </a:r>
            <a:endParaRPr lang="zh-CN" altLang="en-US" sz="2800" b="1" i="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2038" name="Rectangle 6"/>
          <p:cNvSpPr/>
          <p:nvPr/>
        </p:nvSpPr>
        <p:spPr>
          <a:xfrm>
            <a:off x="611188" y="2924175"/>
            <a:ext cx="5486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而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y=g(x)=ax+b</a:t>
            </a:r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单调可导，且有：</a:t>
            </a:r>
            <a:endParaRPr lang="zh-CN" altLang="en-US" sz="2800" b="1" i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72039" name="Object 7"/>
          <p:cNvGraphicFramePr>
            <a:graphicFrameLocks noChangeAspect="1"/>
          </p:cNvGraphicFramePr>
          <p:nvPr/>
        </p:nvGraphicFramePr>
        <p:xfrm>
          <a:off x="2555875" y="3429000"/>
          <a:ext cx="42862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0" name="" r:id="rId3" imgW="2247900" imgH="495300" progId="Equation.3">
                  <p:embed/>
                </p:oleObj>
              </mc:Choice>
              <mc:Fallback>
                <p:oleObj name="" r:id="rId3" imgW="2247900" imgH="495300" progId="Equation.3">
                  <p:embed/>
                  <p:pic>
                    <p:nvPicPr>
                      <p:cNvPr id="0" name="图片 33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875" y="3429000"/>
                        <a:ext cx="4286250" cy="962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40" name="Rectangle 8"/>
          <p:cNvSpPr/>
          <p:nvPr/>
        </p:nvSpPr>
        <p:spPr>
          <a:xfrm>
            <a:off x="611188" y="4365625"/>
            <a:ext cx="5410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由公式得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Y=aX+b</a:t>
            </a:r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的概率密度为：</a:t>
            </a:r>
            <a:endParaRPr lang="zh-CN" altLang="en-US" sz="2800" b="1" i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72041" name="Object 9"/>
          <p:cNvGraphicFramePr>
            <a:graphicFrameLocks noChangeAspect="1"/>
          </p:cNvGraphicFramePr>
          <p:nvPr/>
        </p:nvGraphicFramePr>
        <p:xfrm>
          <a:off x="1979613" y="4941888"/>
          <a:ext cx="5756275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1" name="" r:id="rId5" imgW="3022600" imgH="533400" progId="Equation.3">
                  <p:embed/>
                </p:oleObj>
              </mc:Choice>
              <mc:Fallback>
                <p:oleObj name="" r:id="rId5" imgW="3022600" imgH="533400" progId="Equation.3">
                  <p:embed/>
                  <p:pic>
                    <p:nvPicPr>
                      <p:cNvPr id="0" name="图片 330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613" y="4941888"/>
                        <a:ext cx="5756275" cy="1023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20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/>
      <p:bldP spid="172037" grpId="0"/>
      <p:bldP spid="172038" grpId="0"/>
      <p:bldP spid="17204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/>
          <p:nvPr/>
        </p:nvSpPr>
        <p:spPr>
          <a:xfrm>
            <a:off x="179388" y="981075"/>
            <a:ext cx="914400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   即</a:t>
            </a:r>
            <a:endParaRPr lang="zh-CN" altLang="en-US" sz="2800" b="1" i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73059" name="Object 3"/>
          <p:cNvGraphicFramePr>
            <a:graphicFrameLocks noChangeAspect="1"/>
          </p:cNvGraphicFramePr>
          <p:nvPr/>
        </p:nvGraphicFramePr>
        <p:xfrm>
          <a:off x="1160463" y="968375"/>
          <a:ext cx="7224712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1" name="" r:id="rId1" imgW="3797300" imgH="647700" progId="Equation.DSMT4">
                  <p:embed/>
                </p:oleObj>
              </mc:Choice>
              <mc:Fallback>
                <p:oleObj name="" r:id="rId1" imgW="3797300" imgH="647700" progId="Equation.DSMT4">
                  <p:embed/>
                  <p:pic>
                    <p:nvPicPr>
                      <p:cNvPr id="0" name="图片 33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0463" y="968375"/>
                        <a:ext cx="7224712" cy="1241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0" name="Rectangle 4"/>
          <p:cNvSpPr/>
          <p:nvPr/>
        </p:nvSpPr>
        <p:spPr>
          <a:xfrm>
            <a:off x="457200" y="2286000"/>
            <a:ext cx="6019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 sz="2800" b="1" i="0" dirty="0">
                <a:latin typeface="楷体_GB2312" pitchFamily="49" charset="-122"/>
                <a:ea typeface="楷体_GB2312" pitchFamily="49" charset="-122"/>
              </a:rPr>
              <a:t> 即有：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Y=aX+b</a:t>
            </a:r>
            <a:r>
              <a:rPr lang="en-US" altLang="zh-CN" b="1" i="0" dirty="0">
                <a:latin typeface="Arial" panose="020B0604020202020204" pitchFamily="34" charset="0"/>
                <a:ea typeface="华文细黑" pitchFamily="2" charset="-122"/>
              </a:rPr>
              <a:t>~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N( aμ+b,(aσ)</a:t>
            </a:r>
            <a:r>
              <a:rPr lang="en-US" altLang="zh-CN" sz="2800" b="1" i="0" baseline="3000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800" b="1" i="0" dirty="0">
                <a:latin typeface="楷体_GB2312" pitchFamily="49" charset="-122"/>
                <a:ea typeface="楷体_GB2312" pitchFamily="49" charset="-122"/>
              </a:rPr>
              <a:t>).</a:t>
            </a:r>
            <a:endParaRPr lang="en-US" altLang="zh-CN" sz="2800" b="1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3062" name="Text Box 6" descr="0081"/>
          <p:cNvSpPr txBox="1">
            <a:spLocks noChangeArrowheads="1"/>
          </p:cNvSpPr>
          <p:nvPr/>
        </p:nvSpPr>
        <p:spPr bwMode="auto">
          <a:xfrm>
            <a:off x="179388" y="3644900"/>
            <a:ext cx="871378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1" lang="zh-CN" altLang="en-US" sz="3200" b="1" i="0" kern="1200" cap="none" spc="0" normalizeH="0" baseline="0" noProof="0">
                <a:latin typeface="Times New Roman" panose="02020603050405020304" pitchFamily="18" charset="0"/>
                <a:ea typeface="方正琥珀简体" pitchFamily="2" charset="-122"/>
                <a:cs typeface="+mn-cs"/>
              </a:rPr>
              <a:t>上述结果表明：</a:t>
            </a:r>
            <a:r>
              <a:rPr kumimoji="1" lang="zh-CN" altLang="en-US" sz="3200" b="1" i="0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方正琥珀简体" pitchFamily="2" charset="-122"/>
                <a:cs typeface="+mn-cs"/>
              </a:rPr>
              <a:t>正态分布的线性函数仍为正态  </a:t>
            </a:r>
            <a:endParaRPr kumimoji="1" lang="zh-CN" altLang="en-US" sz="3200" b="1" i="0" kern="1200" cap="none" spc="0" normalizeH="0" baseline="0" noProof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方正琥珀简体" pitchFamily="2" charset="-122"/>
              <a:cs typeface="+mn-cs"/>
            </a:endParaRPr>
          </a:p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1" lang="zh-CN" altLang="en-US" sz="3200" b="1" i="0" kern="1200" cap="none" spc="0" normalizeH="0" baseline="0" noProof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方正琥珀简体" pitchFamily="2" charset="-122"/>
                <a:cs typeface="+mn-cs"/>
              </a:rPr>
              <a:t>                             分布。</a:t>
            </a:r>
            <a:endParaRPr kumimoji="1" lang="zh-CN" altLang="en-US" sz="3200" b="1" i="0" kern="1200" cap="none" spc="0" normalizeH="0" baseline="0" noProof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方正琥珀简体" pitchFamily="2" charset="-122"/>
              <a:cs typeface="+mn-cs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8" grpId="0"/>
      <p:bldP spid="173060" grpId="0"/>
      <p:bldP spid="17306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矩形 52225"/>
          <p:cNvSpPr/>
          <p:nvPr/>
        </p:nvSpPr>
        <p:spPr>
          <a:xfrm>
            <a:off x="841375" y="663575"/>
            <a:ext cx="7848600" cy="1158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8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某公共汽车站每隔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分钟有一辆汽车通过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如果某人到达该车站的时刻是随机的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2227" name="对象 52226"/>
          <p:cNvGraphicFramePr/>
          <p:nvPr/>
        </p:nvGraphicFramePr>
        <p:xfrm>
          <a:off x="2324100" y="2286000"/>
          <a:ext cx="3975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" r:id="rId1" imgW="3973195" imgH="444500" progId="Equation.3">
                  <p:embed/>
                </p:oleObj>
              </mc:Choice>
              <mc:Fallback>
                <p:oleObj name="" r:id="rId1" imgW="3973195" imgH="444500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24100" y="2286000"/>
                        <a:ext cx="39751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" name="矩形 52227"/>
          <p:cNvSpPr/>
          <p:nvPr/>
        </p:nvSpPr>
        <p:spPr>
          <a:xfrm>
            <a:off x="842963" y="3276600"/>
            <a:ext cx="277336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是一个随机变量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29" name="矩形 52228"/>
          <p:cNvSpPr/>
          <p:nvPr/>
        </p:nvSpPr>
        <p:spPr>
          <a:xfrm>
            <a:off x="842963" y="4038600"/>
            <a:ext cx="2779712" cy="13731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且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的所有可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能取值为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2230" name="对象 52229"/>
          <p:cNvGraphicFramePr/>
          <p:nvPr/>
        </p:nvGraphicFramePr>
        <p:xfrm>
          <a:off x="2555875" y="4967288"/>
          <a:ext cx="774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" r:id="rId3" imgW="774065" imgH="381000" progId="Equation.3">
                  <p:embed/>
                </p:oleObj>
              </mc:Choice>
              <mc:Fallback>
                <p:oleObj name="" r:id="rId3" imgW="774065" imgH="3810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875" y="4967288"/>
                        <a:ext cx="7747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32" name="图片 52231" descr="双层车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338" y="3284538"/>
            <a:ext cx="3582987" cy="2251075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/>
      <p:bldP spid="522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21505"/>
          <p:cNvSpPr/>
          <p:nvPr/>
        </p:nvSpPr>
        <p:spPr>
          <a:xfrm>
            <a:off x="838200" y="712788"/>
            <a:ext cx="3344863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3.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随机变量的分类</a:t>
            </a:r>
            <a:endParaRPr lang="zh-CN" altLang="en-US" sz="3200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507" name="矩形 21506"/>
          <p:cNvSpPr/>
          <p:nvPr/>
        </p:nvSpPr>
        <p:spPr>
          <a:xfrm>
            <a:off x="2743200" y="2119313"/>
            <a:ext cx="125571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离散型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21508" name="矩形 21507"/>
          <p:cNvSpPr/>
          <p:nvPr/>
        </p:nvSpPr>
        <p:spPr>
          <a:xfrm>
            <a:off x="914400" y="3505200"/>
            <a:ext cx="8077200" cy="1119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>
              <a:lnSpc>
                <a:spcPct val="95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(1)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离散型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随机变量所取的可能值是有限多个或</a:t>
            </a:r>
            <a:endParaRPr lang="zh-CN" altLang="en-US" sz="2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95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无限可列个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,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叫做离散型随机变量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21509" name="矩形 21508"/>
          <p:cNvSpPr/>
          <p:nvPr/>
        </p:nvSpPr>
        <p:spPr>
          <a:xfrm>
            <a:off x="2057400" y="4833938"/>
            <a:ext cx="46482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观察掷一个骰子出现的点数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0" name="矩形 21509"/>
          <p:cNvSpPr/>
          <p:nvPr/>
        </p:nvSpPr>
        <p:spPr>
          <a:xfrm>
            <a:off x="914400" y="5562600"/>
            <a:ext cx="40211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随机变量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的可能值是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4" name="矩形 21513"/>
          <p:cNvSpPr/>
          <p:nvPr/>
        </p:nvSpPr>
        <p:spPr>
          <a:xfrm>
            <a:off x="3505200" y="1228725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随机变量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21515" name="矩形 21514"/>
          <p:cNvSpPr/>
          <p:nvPr/>
        </p:nvSpPr>
        <p:spPr>
          <a:xfrm>
            <a:off x="3733800" y="2981325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连续型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pSp>
        <p:nvGrpSpPr>
          <p:cNvPr id="21520" name="组合 21519"/>
          <p:cNvGrpSpPr/>
          <p:nvPr/>
        </p:nvGrpSpPr>
        <p:grpSpPr>
          <a:xfrm>
            <a:off x="3352800" y="1762125"/>
            <a:ext cx="1905000" cy="381000"/>
            <a:chOff x="2208" y="1344"/>
            <a:chExt cx="1200" cy="240"/>
          </a:xfrm>
        </p:grpSpPr>
        <p:sp>
          <p:nvSpPr>
            <p:cNvPr id="21516" name="直接连接符 21515"/>
            <p:cNvSpPr/>
            <p:nvPr/>
          </p:nvSpPr>
          <p:spPr>
            <a:xfrm>
              <a:off x="2208" y="1488"/>
              <a:ext cx="120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1517" name="直接连接符 21516"/>
            <p:cNvSpPr/>
            <p:nvPr/>
          </p:nvSpPr>
          <p:spPr>
            <a:xfrm>
              <a:off x="2208" y="1488"/>
              <a:ext cx="0" cy="9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1518" name="直接连接符 21517"/>
            <p:cNvSpPr/>
            <p:nvPr/>
          </p:nvSpPr>
          <p:spPr>
            <a:xfrm>
              <a:off x="3408" y="1488"/>
              <a:ext cx="0" cy="9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1519" name="直接连接符 21518"/>
            <p:cNvSpPr/>
            <p:nvPr/>
          </p:nvSpPr>
          <p:spPr>
            <a:xfrm flipV="1">
              <a:off x="2832" y="1344"/>
              <a:ext cx="0" cy="14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21521" name="矩形 21520"/>
          <p:cNvSpPr/>
          <p:nvPr/>
        </p:nvSpPr>
        <p:spPr>
          <a:xfrm>
            <a:off x="914400" y="4822825"/>
            <a:ext cx="1219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1</a:t>
            </a:r>
            <a:endParaRPr lang="en-US" altLang="zh-CN" sz="2800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21522" name="矩形 21521"/>
          <p:cNvSpPr/>
          <p:nvPr/>
        </p:nvSpPr>
        <p:spPr>
          <a:xfrm>
            <a:off x="5257800" y="5562600"/>
            <a:ext cx="26733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1,  2,  3,  4,  5,  6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23" name="矩形 21522"/>
          <p:cNvSpPr/>
          <p:nvPr/>
        </p:nvSpPr>
        <p:spPr>
          <a:xfrm>
            <a:off x="4495800" y="2143125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非离散型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pSp>
        <p:nvGrpSpPr>
          <p:cNvPr id="21524" name="组合 21523"/>
          <p:cNvGrpSpPr/>
          <p:nvPr/>
        </p:nvGrpSpPr>
        <p:grpSpPr>
          <a:xfrm>
            <a:off x="4343400" y="2600325"/>
            <a:ext cx="1905000" cy="381000"/>
            <a:chOff x="2208" y="1344"/>
            <a:chExt cx="1200" cy="240"/>
          </a:xfrm>
        </p:grpSpPr>
        <p:sp>
          <p:nvSpPr>
            <p:cNvPr id="21525" name="直接连接符 21524"/>
            <p:cNvSpPr/>
            <p:nvPr/>
          </p:nvSpPr>
          <p:spPr>
            <a:xfrm>
              <a:off x="2208" y="1488"/>
              <a:ext cx="120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1526" name="直接连接符 21525"/>
            <p:cNvSpPr/>
            <p:nvPr/>
          </p:nvSpPr>
          <p:spPr>
            <a:xfrm>
              <a:off x="2208" y="1488"/>
              <a:ext cx="0" cy="9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1527" name="直接连接符 21526"/>
            <p:cNvSpPr/>
            <p:nvPr/>
          </p:nvSpPr>
          <p:spPr>
            <a:xfrm>
              <a:off x="3408" y="1488"/>
              <a:ext cx="0" cy="9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1528" name="直接连接符 21527"/>
            <p:cNvSpPr/>
            <p:nvPr/>
          </p:nvSpPr>
          <p:spPr>
            <a:xfrm flipV="1">
              <a:off x="2832" y="1344"/>
              <a:ext cx="0" cy="14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21529" name="矩形 21528"/>
          <p:cNvSpPr/>
          <p:nvPr/>
        </p:nvSpPr>
        <p:spPr>
          <a:xfrm>
            <a:off x="5638800" y="2981325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其它</a:t>
            </a:r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  <p:bldP spid="21508" grpId="0"/>
      <p:bldP spid="21509" grpId="0"/>
      <p:bldP spid="21510" grpId="0"/>
      <p:bldP spid="21514" grpId="0"/>
      <p:bldP spid="21515" grpId="0"/>
      <p:bldP spid="21521" grpId="0"/>
      <p:bldP spid="21522" grpId="0"/>
      <p:bldP spid="21523" grpId="0"/>
      <p:bldP spid="215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5" name="矩形 10264"/>
          <p:cNvSpPr/>
          <p:nvPr/>
        </p:nvSpPr>
        <p:spPr>
          <a:xfrm>
            <a:off x="914400" y="838200"/>
            <a:ext cx="7543800" cy="1203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若随机变量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记为 “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连续射击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直至命中时的射击次数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的可能值是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    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267" name="对象 10266"/>
          <p:cNvGraphicFramePr/>
          <p:nvPr/>
        </p:nvGraphicFramePr>
        <p:xfrm>
          <a:off x="2755900" y="2286000"/>
          <a:ext cx="2235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" r:id="rId1" imgW="2233930" imgH="393700" progId="Equation.3">
                  <p:embed/>
                </p:oleObj>
              </mc:Choice>
              <mc:Fallback>
                <p:oleObj name="" r:id="rId1" imgW="2233930" imgH="3937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55900" y="2286000"/>
                        <a:ext cx="22352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8" name="矩形 10267"/>
          <p:cNvSpPr/>
          <p:nvPr/>
        </p:nvSpPr>
        <p:spPr>
          <a:xfrm>
            <a:off x="930275" y="2809875"/>
            <a:ext cx="7680325" cy="19304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3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  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设某射手每次射击打中目标的概率是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0.8,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现该射手射了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则随机变量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记为“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击中目标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的次数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71" name="矩形 10270"/>
          <p:cNvSpPr/>
          <p:nvPr/>
        </p:nvSpPr>
        <p:spPr>
          <a:xfrm>
            <a:off x="2209800" y="4191000"/>
            <a:ext cx="4267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的所有可能取值为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272" name="对象 10271"/>
          <p:cNvGraphicFramePr/>
          <p:nvPr/>
        </p:nvGraphicFramePr>
        <p:xfrm>
          <a:off x="2590800" y="5105400"/>
          <a:ext cx="3594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" r:id="rId3" imgW="3592830" imgH="393700" progId="Equation.3">
                  <p:embed/>
                </p:oleObj>
              </mc:Choice>
              <mc:Fallback>
                <p:oleObj name="" r:id="rId3" imgW="3592830" imgH="3937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5105400"/>
                        <a:ext cx="35941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8" grpId="0"/>
      <p:bldP spid="102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39937"/>
          <p:cNvSpPr/>
          <p:nvPr/>
        </p:nvSpPr>
        <p:spPr>
          <a:xfrm>
            <a:off x="914400" y="3733800"/>
            <a:ext cx="7653338" cy="1160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2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随机变量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为“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测量某零件尺寸时的测量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误差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0" name="矩形 39939"/>
          <p:cNvSpPr/>
          <p:nvPr/>
        </p:nvSpPr>
        <p:spPr>
          <a:xfrm>
            <a:off x="914400" y="5029200"/>
            <a:ext cx="6781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的取值范围为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5" name="文本框 39944"/>
          <p:cNvSpPr txBox="1"/>
          <p:nvPr/>
        </p:nvSpPr>
        <p:spPr>
          <a:xfrm>
            <a:off x="914400" y="2205038"/>
            <a:ext cx="57753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1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随机变量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为“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灯泡的寿命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47" name="对象 39946"/>
          <p:cNvGraphicFramePr/>
          <p:nvPr/>
        </p:nvGraphicFramePr>
        <p:xfrm>
          <a:off x="4038600" y="2984500"/>
          <a:ext cx="1231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" r:id="rId1" imgW="1231265" imgH="393700" progId="Equation.3">
                  <p:embed/>
                </p:oleObj>
              </mc:Choice>
              <mc:Fallback>
                <p:oleObj name="" r:id="rId1" imgW="1231265" imgH="3937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38600" y="2984500"/>
                        <a:ext cx="12319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2" name="矩形 39951"/>
          <p:cNvSpPr/>
          <p:nvPr/>
        </p:nvSpPr>
        <p:spPr>
          <a:xfrm>
            <a:off x="838200" y="692150"/>
            <a:ext cx="7742238" cy="1160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ct val="1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(2)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连续型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随机变量所取的可能值可以连续地充</a:t>
            </a:r>
            <a:endParaRPr lang="zh-CN" altLang="en-US" sz="2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120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满某个区间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叫做连续型随机变量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39953" name="矩形 39952"/>
          <p:cNvSpPr/>
          <p:nvPr/>
        </p:nvSpPr>
        <p:spPr>
          <a:xfrm>
            <a:off x="914400" y="2890838"/>
            <a:ext cx="4572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的取值范围为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/>
      <p:bldP spid="39940" grpId="0"/>
      <p:bldP spid="39945" grpId="0"/>
      <p:bldP spid="399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/>
          <p:nvPr/>
        </p:nvSpPr>
        <p:spPr>
          <a:xfrm>
            <a:off x="1982788" y="1773238"/>
            <a:ext cx="7161212" cy="3225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3200" b="1" i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第一节  随机变量</a:t>
            </a:r>
            <a:endParaRPr lang="zh-CN" altLang="en-US" sz="3200" b="1" i="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3200" b="1" i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第二节  离散型随机变量及其分布律</a:t>
            </a:r>
            <a:endParaRPr lang="zh-CN" altLang="en-US" sz="3200" b="1" i="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3200" b="1" i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第三节  随机变量的分布函数</a:t>
            </a:r>
            <a:endParaRPr lang="zh-CN" altLang="en-US" sz="3200" b="1" i="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3200" b="1" i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第四节  连续型随机变量及其概率密度</a:t>
            </a:r>
            <a:endParaRPr lang="zh-CN" altLang="en-US" sz="3200" b="1" i="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3200" b="1" i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第五节  随机变量函数的分布</a:t>
            </a:r>
            <a:endParaRPr lang="zh-CN" altLang="en-US" sz="3200" b="1" i="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endParaRPr lang="zh-CN" altLang="en-US" sz="3200" b="1" i="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170" name="Picture 3" descr="f010">
            <a:hlinkClick r:id="rId1" action="ppaction://hlinkpres?slideindex=1&amp;slidetitle=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1989138"/>
            <a:ext cx="47625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4" descr="f010">
            <a:hlinkClick r:id="rId1" action="ppaction://hlinkpres?slideindex=1&amp;slidetitle=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2636838"/>
            <a:ext cx="47625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Picture 5" descr="f010">
            <a:hlinkClick r:id="rId1" action="ppaction://hlinkpres?slideindex=1&amp;slidetitle=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3357563"/>
            <a:ext cx="47625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3" name="Picture 6" descr="f010">
            <a:hlinkClick r:id="rId1" action="ppaction://hlinkpres?slideindex=1&amp;slidetitle=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4005263"/>
            <a:ext cx="47625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4" name="Picture 7" descr="f010">
            <a:hlinkClick r:id="rId1" action="ppaction://hlinkpres?slideindex=1&amp;slidetitle=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4652963"/>
            <a:ext cx="476250" cy="381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标题 48132"/>
          <p:cNvSpPr txBox="1">
            <a:spLocks noGrp="1"/>
          </p:cNvSpPr>
          <p:nvPr>
            <p:ph type="title"/>
          </p:nvPr>
        </p:nvSpPr>
        <p:spPr>
          <a:xfrm>
            <a:off x="827088" y="669925"/>
            <a:ext cx="7772400" cy="701675"/>
          </a:xfrm>
        </p:spPr>
        <p:txBody>
          <a:bodyPr anchor="ctr">
            <a:spAutoFit/>
          </a:bodyPr>
          <a:lstStyle/>
          <a:p>
            <a:r>
              <a:rPr lang="zh-CN" altLang="en-US" dirty="0"/>
              <a:t>三、小结</a:t>
            </a:r>
            <a:endParaRPr lang="zh-CN" altLang="en-US"/>
          </a:p>
        </p:txBody>
      </p:sp>
      <p:sp>
        <p:nvSpPr>
          <p:cNvPr id="48134" name="矩形 48133"/>
          <p:cNvSpPr/>
          <p:nvPr/>
        </p:nvSpPr>
        <p:spPr>
          <a:xfrm>
            <a:off x="871855" y="4739005"/>
            <a:ext cx="7667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　　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2.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随机变量的主要类型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离散型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连续型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43" name="矩形 48142"/>
          <p:cNvSpPr/>
          <p:nvPr/>
        </p:nvSpPr>
        <p:spPr>
          <a:xfrm>
            <a:off x="838200" y="1524000"/>
            <a:ext cx="7924800" cy="3168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　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概率论是从数量上来研究随机现象内在规律性的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因此为了方便有力的研究随机现象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就需将随机事件数量化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把一些非数量表示的随机事件用数字表示时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就建立起了随机变量的概念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随机变量是定义在样本空间上的一种特殊的函数．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4" grpId="0"/>
      <p:bldP spid="481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/>
          <p:nvPr/>
        </p:nvSpPr>
        <p:spPr>
          <a:xfrm>
            <a:off x="555625" y="898525"/>
            <a:ext cx="809752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000" b="1" i="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第二节 离散型随机变量及其分布律</a:t>
            </a:r>
            <a:endParaRPr lang="zh-CN" altLang="en-US" sz="4000" b="1" i="0" dirty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507" name="Text Box 3"/>
          <p:cNvSpPr txBox="1"/>
          <p:nvPr/>
        </p:nvSpPr>
        <p:spPr>
          <a:xfrm>
            <a:off x="1143000" y="2300288"/>
            <a:ext cx="7330440" cy="28613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000" b="1" i="0" dirty="0">
                <a:solidFill>
                  <a:srgbClr val="000099"/>
                </a:solidFill>
                <a:latin typeface="宋体" panose="02010600030101010101" pitchFamily="2" charset="-122"/>
              </a:rPr>
              <a:t>一、离散型随机变量</a:t>
            </a:r>
            <a:endParaRPr lang="zh-CN" altLang="en-US" sz="4000" b="1" i="0" dirty="0">
              <a:solidFill>
                <a:srgbClr val="000099"/>
              </a:solidFill>
              <a:latin typeface="宋体" panose="02010600030101010101" pitchFamily="2" charset="-122"/>
            </a:endParaRPr>
          </a:p>
          <a:p>
            <a:endParaRPr lang="zh-CN" altLang="en-US" sz="2800" b="1" i="0" dirty="0">
              <a:solidFill>
                <a:srgbClr val="000099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4000" b="1" i="0" dirty="0">
                <a:solidFill>
                  <a:srgbClr val="000099"/>
                </a:solidFill>
                <a:latin typeface="宋体" panose="02010600030101010101" pitchFamily="2" charset="-122"/>
              </a:rPr>
              <a:t>二、几种重要的离散型随机变量</a:t>
            </a:r>
            <a:endParaRPr lang="zh-CN" altLang="en-US" sz="4000" b="1" i="0" dirty="0">
              <a:solidFill>
                <a:srgbClr val="000099"/>
              </a:solidFill>
              <a:latin typeface="宋体" panose="02010600030101010101" pitchFamily="2" charset="-122"/>
            </a:endParaRPr>
          </a:p>
          <a:p>
            <a:endParaRPr lang="zh-CN" altLang="en-US" sz="3600" b="1" i="0" dirty="0">
              <a:solidFill>
                <a:srgbClr val="000099"/>
              </a:solidFill>
              <a:latin typeface="宋体" panose="02010600030101010101" pitchFamily="2" charset="-122"/>
            </a:endParaRPr>
          </a:p>
          <a:p>
            <a:r>
              <a:rPr lang="zh-CN" altLang="en-US" sz="3600" b="1" i="0" dirty="0">
                <a:solidFill>
                  <a:srgbClr val="000099"/>
                </a:solidFill>
                <a:latin typeface="宋体" panose="02010600030101010101" pitchFamily="2" charset="-122"/>
              </a:rPr>
              <a:t>三、小结</a:t>
            </a:r>
            <a:endParaRPr lang="zh-CN" altLang="en-US" sz="3600" b="1" i="0" dirty="0">
              <a:solidFill>
                <a:srgbClr val="000099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5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0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/>
          <p:nvPr/>
        </p:nvSpPr>
        <p:spPr>
          <a:xfrm>
            <a:off x="190500" y="2565400"/>
            <a:ext cx="9163685" cy="14452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、定义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若随机变量全部可能取到的值是有限多个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或可列无限多个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 称为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离散型随机变量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6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400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1" name="Line 3"/>
          <p:cNvSpPr/>
          <p:nvPr/>
        </p:nvSpPr>
        <p:spPr>
          <a:xfrm>
            <a:off x="1944688" y="5975350"/>
            <a:ext cx="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07" name="Text Box 4"/>
          <p:cNvSpPr txBox="1"/>
          <p:nvPr/>
        </p:nvSpPr>
        <p:spPr>
          <a:xfrm>
            <a:off x="0" y="1125538"/>
            <a:ext cx="431482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i="0" dirty="0">
                <a:solidFill>
                  <a:srgbClr val="000099"/>
                </a:solidFill>
                <a:latin typeface="宋体" panose="02010600030101010101" pitchFamily="2" charset="-122"/>
              </a:rPr>
              <a:t>一、离散型随机变量</a:t>
            </a:r>
            <a:endParaRPr lang="zh-CN" altLang="en-US" sz="3600" b="1" i="0" dirty="0">
              <a:solidFill>
                <a:srgbClr val="000099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375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/>
          <p:nvPr/>
        </p:nvSpPr>
        <p:spPr>
          <a:xfrm>
            <a:off x="609600" y="990600"/>
            <a:ext cx="5475288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en-US" altLang="zh-CN" sz="3200" b="1" i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 i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、离散型随机变量的分布律</a:t>
            </a:r>
            <a:endParaRPr lang="zh-CN" altLang="en-US" sz="3200" b="1" i="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55" name="Rectangle 3"/>
          <p:cNvSpPr/>
          <p:nvPr/>
        </p:nvSpPr>
        <p:spPr>
          <a:xfrm>
            <a:off x="533400" y="1828800"/>
            <a:ext cx="6705600" cy="533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设离散型随机变量 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 </a:t>
            </a: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的所有可能取值为</a:t>
            </a:r>
            <a:endParaRPr lang="zh-CN" altLang="en-US" sz="2800" b="1" i="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2495550" y="2581275"/>
          <a:ext cx="34036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" r:id="rId1" imgW="1486535" imgH="228600" progId="Equation.3">
                  <p:embed/>
                </p:oleObj>
              </mc:Choice>
              <mc:Fallback>
                <p:oleObj name="" r:id="rId1" imgW="1486535" imgH="228600" progId="Equation.3">
                  <p:embed/>
                  <p:pic>
                    <p:nvPicPr>
                      <p:cNvPr id="0" name="图片 33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95550" y="2581275"/>
                        <a:ext cx="3403600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Rectangle 5"/>
          <p:cNvSpPr/>
          <p:nvPr/>
        </p:nvSpPr>
        <p:spPr>
          <a:xfrm>
            <a:off x="609600" y="3182938"/>
            <a:ext cx="12954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并设</a:t>
            </a:r>
            <a:endParaRPr lang="zh-CN" altLang="en-US" sz="2800" b="1" i="0" dirty="0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23558" name="Object 6"/>
          <p:cNvGraphicFramePr>
            <a:graphicFrameLocks noChangeAspect="1"/>
          </p:cNvGraphicFramePr>
          <p:nvPr/>
        </p:nvGraphicFramePr>
        <p:xfrm>
          <a:off x="1584325" y="3259138"/>
          <a:ext cx="5726113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" r:id="rId3" imgW="2376170" imgH="228600" progId="Equation.3">
                  <p:embed/>
                </p:oleObj>
              </mc:Choice>
              <mc:Fallback>
                <p:oleObj name="" r:id="rId3" imgW="2376170" imgH="228600" progId="Equation.3">
                  <p:embed/>
                  <p:pic>
                    <p:nvPicPr>
                      <p:cNvPr id="0" name="图片 32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4325" y="3259138"/>
                        <a:ext cx="5726113" cy="550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9" name="Rectangle 7"/>
          <p:cNvSpPr/>
          <p:nvPr/>
        </p:nvSpPr>
        <p:spPr>
          <a:xfrm>
            <a:off x="533400" y="4267200"/>
            <a:ext cx="2209800" cy="533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则称上式或</a:t>
            </a:r>
            <a:endParaRPr lang="zh-CN" altLang="en-US" sz="2800" b="1" i="0" dirty="0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23560" name="Object 8"/>
          <p:cNvGraphicFramePr>
            <a:graphicFrameLocks noChangeAspect="1"/>
          </p:cNvGraphicFramePr>
          <p:nvPr/>
        </p:nvGraphicFramePr>
        <p:xfrm>
          <a:off x="2459038" y="3959225"/>
          <a:ext cx="617855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" r:id="rId5" imgW="7368540" imgH="2203450" progId="Word.Document.8">
                  <p:embed/>
                </p:oleObj>
              </mc:Choice>
              <mc:Fallback>
                <p:oleObj name="" r:id="rId5" imgW="7368540" imgH="2203450" progId="Word.Document.8">
                  <p:embed/>
                  <p:pic>
                    <p:nvPicPr>
                      <p:cNvPr id="0" name="图片 330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59038" y="3959225"/>
                        <a:ext cx="6178550" cy="1838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Rectangle 9"/>
          <p:cNvSpPr/>
          <p:nvPr/>
        </p:nvSpPr>
        <p:spPr>
          <a:xfrm>
            <a:off x="533400" y="5486400"/>
            <a:ext cx="5791200" cy="533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为离散型随机变量 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的分布律．</a:t>
            </a:r>
            <a:endParaRPr lang="zh-CN" altLang="en-US" sz="2800" b="1" i="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23557" grpId="0"/>
      <p:bldP spid="23559" grpId="0"/>
      <p:bldP spid="235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/>
          <p:nvPr/>
        </p:nvSpPr>
        <p:spPr>
          <a:xfrm>
            <a:off x="179388" y="1628775"/>
            <a:ext cx="6867525" cy="6096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r>
              <a:rPr lang="en-US" altLang="zh-CN" sz="3200" b="1" i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3200" b="1" i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、离散型随机变量分布律的性质</a:t>
            </a:r>
            <a:r>
              <a:rPr lang="en-US" altLang="zh-CN" sz="3200" b="1" i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3200" b="1" i="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684213" y="2781300"/>
          <a:ext cx="51847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" r:id="rId1" imgW="1994535" imgH="228600" progId="Equation.3">
                  <p:embed/>
                </p:oleObj>
              </mc:Choice>
              <mc:Fallback>
                <p:oleObj name="" r:id="rId1" imgW="1994535" imgH="228600" progId="Equation.3">
                  <p:embed/>
                  <p:pic>
                    <p:nvPicPr>
                      <p:cNvPr id="0" name="图片 32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2781300"/>
                        <a:ext cx="5184775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684213" y="3789363"/>
          <a:ext cx="17748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" r:id="rId3" imgW="888365" imgH="444500" progId="Equation.3">
                  <p:embed/>
                </p:oleObj>
              </mc:Choice>
              <mc:Fallback>
                <p:oleObj name="" r:id="rId3" imgW="888365" imgH="444500" progId="Equation.3">
                  <p:embed/>
                  <p:pic>
                    <p:nvPicPr>
                      <p:cNvPr id="0" name="图片 33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213" y="3789363"/>
                        <a:ext cx="1774825" cy="882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/>
          <p:nvPr/>
        </p:nvSpPr>
        <p:spPr>
          <a:xfrm>
            <a:off x="185420" y="622300"/>
            <a:ext cx="8134350" cy="1158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1" i="0" dirty="0">
                <a:solidFill>
                  <a:srgbClr val="CCEC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某篮球运动员投中篮圈概率是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0.9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，求他两次独立投篮投中次数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的分布律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5603" name="Picture 3" descr="蓝球入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0" y="1295400"/>
            <a:ext cx="1404938" cy="238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Picture 4" descr="BASKBAL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600200"/>
            <a:ext cx="2073275" cy="2506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6" name="Text Box 2"/>
          <p:cNvSpPr txBox="1"/>
          <p:nvPr/>
        </p:nvSpPr>
        <p:spPr>
          <a:xfrm>
            <a:off x="76200" y="1781175"/>
            <a:ext cx="7543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解：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可取值为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0,1,2 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7" name="Text Box 3"/>
          <p:cNvSpPr txBox="1"/>
          <p:nvPr/>
        </p:nvSpPr>
        <p:spPr>
          <a:xfrm>
            <a:off x="213995" y="2300605"/>
            <a:ext cx="553402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=0}=(0.1)(0.1)=0.01</a:t>
            </a:r>
            <a:endParaRPr lang="en-US" altLang="zh-CN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8" name="Text Box 4"/>
          <p:cNvSpPr txBox="1"/>
          <p:nvPr/>
        </p:nvSpPr>
        <p:spPr>
          <a:xfrm>
            <a:off x="185420" y="2917825"/>
            <a:ext cx="53832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=1}= 2(0.9)(0.1) =0.18</a:t>
            </a:r>
            <a:endParaRPr lang="en-US" altLang="zh-CN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9" name="Text Box 5"/>
          <p:cNvSpPr txBox="1"/>
          <p:nvPr/>
        </p:nvSpPr>
        <p:spPr>
          <a:xfrm>
            <a:off x="316230" y="3729990"/>
            <a:ext cx="5329238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=2}=(0.9)(0.9)=0.81</a:t>
            </a:r>
            <a:endParaRPr lang="en-US" altLang="zh-CN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0" name="Text Box 6"/>
          <p:cNvSpPr txBox="1"/>
          <p:nvPr/>
        </p:nvSpPr>
        <p:spPr>
          <a:xfrm>
            <a:off x="678180" y="4665345"/>
            <a:ext cx="75438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即</a:t>
            </a:r>
            <a:endParaRPr lang="zh-CN" altLang="en-US" sz="3200" b="1" i="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2" name="Rectangle 8"/>
          <p:cNvSpPr/>
          <p:nvPr/>
        </p:nvSpPr>
        <p:spPr>
          <a:xfrm>
            <a:off x="513080" y="5489575"/>
            <a:ext cx="3413125" cy="6762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这就是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的分布律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560" name="Object 8"/>
          <p:cNvGraphicFramePr>
            <a:graphicFrameLocks noChangeAspect="1"/>
          </p:cNvGraphicFramePr>
          <p:nvPr/>
        </p:nvGraphicFramePr>
        <p:xfrm>
          <a:off x="2524125" y="4404360"/>
          <a:ext cx="617855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" r:id="rId3" imgW="7368540" imgH="2206625" progId="Word.Document.8">
                  <p:embed/>
                </p:oleObj>
              </mc:Choice>
              <mc:Fallback>
                <p:oleObj name="" r:id="rId3" imgW="7368540" imgH="2206625" progId="Word.Document.8">
                  <p:embed/>
                  <p:pic>
                    <p:nvPicPr>
                      <p:cNvPr id="0" name="图片 33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4125" y="4404360"/>
                        <a:ext cx="6178550" cy="184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  <p:bldP spid="26626" grpId="0"/>
      <p:bldP spid="26627" grpId="0"/>
      <p:bldP spid="26628" grpId="0"/>
      <p:bldP spid="26629" grpId="0"/>
      <p:bldP spid="26630" grpId="0"/>
      <p:bldP spid="266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/>
          <p:nvPr/>
        </p:nvSpPr>
        <p:spPr>
          <a:xfrm>
            <a:off x="395288" y="1052513"/>
            <a:ext cx="8135937" cy="2041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袋中装有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只红球和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只白球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从袋中不放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回地逐一地摸球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直到第一次摸出红球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为止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X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表示到第一次摸出红球时所摸的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次数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的分布律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6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5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808673" y="732473"/>
          <a:ext cx="6858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7" name="" r:id="rId1" imgW="266700" imgH="203200" progId="Equation.3">
                  <p:embed/>
                </p:oleObj>
              </mc:Choice>
              <mc:Fallback>
                <p:oleObj name="" r:id="rId1" imgW="266700" imgH="203200" progId="Equation.3">
                  <p:embed/>
                  <p:pic>
                    <p:nvPicPr>
                      <p:cNvPr id="0" name="图片 33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8673" y="732473"/>
                        <a:ext cx="685800" cy="522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2204085" y="805498"/>
          <a:ext cx="1528763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8" name="" r:id="rId3" imgW="622300" imgH="203200" progId="Equation.3">
                  <p:embed/>
                </p:oleObj>
              </mc:Choice>
              <mc:Fallback>
                <p:oleObj name="" r:id="rId3" imgW="622300" imgH="203200" progId="Equation.3">
                  <p:embed/>
                  <p:pic>
                    <p:nvPicPr>
                      <p:cNvPr id="0" name="图片 33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4085" y="805498"/>
                        <a:ext cx="1528763" cy="496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3743960" y="805498"/>
          <a:ext cx="22463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" r:id="rId5" imgW="850265" imgH="177800" progId="Equation.3">
                  <p:embed/>
                </p:oleObj>
              </mc:Choice>
              <mc:Fallback>
                <p:oleObj name="" r:id="rId5" imgW="850265" imgH="177800" progId="Equation.3">
                  <p:embed/>
                  <p:pic>
                    <p:nvPicPr>
                      <p:cNvPr id="0" name="图片 33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3960" y="805498"/>
                        <a:ext cx="2246313" cy="46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5"/>
          <p:cNvGraphicFramePr>
            <a:graphicFrameLocks noChangeAspect="1"/>
          </p:cNvGraphicFramePr>
          <p:nvPr/>
        </p:nvGraphicFramePr>
        <p:xfrm>
          <a:off x="2259648" y="1813560"/>
          <a:ext cx="15763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" r:id="rId7" imgW="647700" imgH="203200" progId="Equation.3">
                  <p:embed/>
                </p:oleObj>
              </mc:Choice>
              <mc:Fallback>
                <p:oleObj name="" r:id="rId7" imgW="647700" imgH="203200" progId="Equation.3">
                  <p:embed/>
                  <p:pic>
                    <p:nvPicPr>
                      <p:cNvPr id="0" name="图片 330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9648" y="1813560"/>
                        <a:ext cx="1576387" cy="490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6"/>
          <p:cNvGraphicFramePr>
            <a:graphicFrameLocks noChangeAspect="1"/>
          </p:cNvGraphicFramePr>
          <p:nvPr/>
        </p:nvGraphicFramePr>
        <p:xfrm>
          <a:off x="3761423" y="1611948"/>
          <a:ext cx="193675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" r:id="rId9" imgW="825500" imgH="393700" progId="Equation.3">
                  <p:embed/>
                </p:oleObj>
              </mc:Choice>
              <mc:Fallback>
                <p:oleObj name="" r:id="rId9" imgW="825500" imgH="393700" progId="Equation.3">
                  <p:embed/>
                  <p:pic>
                    <p:nvPicPr>
                      <p:cNvPr id="0" name="图片 33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61423" y="1611948"/>
                        <a:ext cx="1936750" cy="919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7"/>
          <p:cNvGraphicFramePr>
            <a:graphicFrameLocks noChangeAspect="1"/>
          </p:cNvGraphicFramePr>
          <p:nvPr/>
        </p:nvGraphicFramePr>
        <p:xfrm>
          <a:off x="2143760" y="3289935"/>
          <a:ext cx="161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" name="" r:id="rId11" imgW="635000" imgH="203200" progId="Equation.3">
                  <p:embed/>
                </p:oleObj>
              </mc:Choice>
              <mc:Fallback>
                <p:oleObj name="" r:id="rId11" imgW="635000" imgH="203200" progId="Equation.3">
                  <p:embed/>
                  <p:pic>
                    <p:nvPicPr>
                      <p:cNvPr id="0" name="图片 33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43760" y="3289935"/>
                        <a:ext cx="1612900" cy="512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8"/>
          <p:cNvGraphicFramePr>
            <a:graphicFrameLocks noChangeAspect="1"/>
          </p:cNvGraphicFramePr>
          <p:nvPr/>
        </p:nvGraphicFramePr>
        <p:xfrm>
          <a:off x="3662998" y="3051810"/>
          <a:ext cx="19208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3" name="" r:id="rId13" imgW="787400" imgH="393700" progId="Equation.3">
                  <p:embed/>
                </p:oleObj>
              </mc:Choice>
              <mc:Fallback>
                <p:oleObj name="" r:id="rId13" imgW="787400" imgH="393700" progId="Equation.3">
                  <p:embed/>
                  <p:pic>
                    <p:nvPicPr>
                      <p:cNvPr id="0" name="图片 330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62998" y="3051810"/>
                        <a:ext cx="1920875" cy="957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1" name="Line 9"/>
          <p:cNvSpPr/>
          <p:nvPr/>
        </p:nvSpPr>
        <p:spPr>
          <a:xfrm>
            <a:off x="819785" y="4886960"/>
            <a:ext cx="6254750" cy="22225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82" name="Line 10"/>
          <p:cNvSpPr/>
          <p:nvPr/>
        </p:nvSpPr>
        <p:spPr>
          <a:xfrm>
            <a:off x="2105660" y="4405948"/>
            <a:ext cx="9525" cy="1166812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28683" name="Object 11"/>
          <p:cNvGraphicFramePr>
            <a:graphicFrameLocks noChangeAspect="1"/>
          </p:cNvGraphicFramePr>
          <p:nvPr/>
        </p:nvGraphicFramePr>
        <p:xfrm>
          <a:off x="376873" y="4332923"/>
          <a:ext cx="6151562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4" name="" r:id="rId15" imgW="2185035" imgH="457200" progId="Equation.3">
                  <p:embed/>
                </p:oleObj>
              </mc:Choice>
              <mc:Fallback>
                <p:oleObj name="" r:id="rId15" imgW="2185035" imgH="457200" progId="Equation.3">
                  <p:embed/>
                  <p:pic>
                    <p:nvPicPr>
                      <p:cNvPr id="0" name="图片 332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6873" y="4332923"/>
                        <a:ext cx="6151562" cy="1287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468313" y="1125538"/>
            <a:ext cx="1363662" cy="15875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endParaRPr lang="en-US" altLang="zh-CN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type="body" sz="half" idx="1"/>
          </p:nvPr>
        </p:nvSpPr>
        <p:spPr>
          <a:xfrm>
            <a:off x="1187450" y="908050"/>
            <a:ext cx="5676900" cy="614363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Clr>
                <a:schemeClr val="accent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设离散型随机变量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 </a:t>
            </a:r>
            <a:r>
              <a:rPr lang="zh-CN" altLang="en-US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的分布律为</a:t>
            </a:r>
            <a:endParaRPr lang="zh-CN" altLang="en-US" sz="28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970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866775" y="1527175"/>
          <a:ext cx="7419975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" r:id="rId1" imgW="8324215" imgH="1892935" progId="Word.Document.8">
                  <p:embed/>
                </p:oleObj>
              </mc:Choice>
              <mc:Fallback>
                <p:oleObj name="" r:id="rId1" imgW="8324215" imgH="1892935" progId="Word.Document.8">
                  <p:embed/>
                  <p:pic>
                    <p:nvPicPr>
                      <p:cNvPr id="0" name="图片 33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6775" y="1527175"/>
                        <a:ext cx="7419975" cy="16859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Rectangle 5"/>
          <p:cNvSpPr/>
          <p:nvPr/>
        </p:nvSpPr>
        <p:spPr>
          <a:xfrm>
            <a:off x="457200" y="3657600"/>
            <a:ext cx="8178800" cy="533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i="0" dirty="0">
                <a:solidFill>
                  <a:srgbClr val="000000"/>
                </a:solidFill>
                <a:latin typeface="Arial" panose="020B0604020202020204" pitchFamily="34" charset="0"/>
                <a:ea typeface="华文细黑" pitchFamily="2" charset="-122"/>
              </a:rPr>
              <a:t>   则</a:t>
            </a:r>
            <a:endParaRPr lang="zh-CN" altLang="en-US" i="0" dirty="0">
              <a:solidFill>
                <a:srgbClr val="000000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1066800" y="4191000"/>
          <a:ext cx="63563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" r:id="rId3" imgW="2664460" imgH="215900" progId="Equation.3">
                  <p:embed/>
                </p:oleObj>
              </mc:Choice>
              <mc:Fallback>
                <p:oleObj name="" r:id="rId3" imgW="2664460" imgH="215900" progId="Equation.3">
                  <p:embed/>
                  <p:pic>
                    <p:nvPicPr>
                      <p:cNvPr id="0" name="图片 33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4191000"/>
                        <a:ext cx="6356350" cy="509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7"/>
          <p:cNvGraphicFramePr>
            <a:graphicFrameLocks noChangeAspect="1"/>
          </p:cNvGraphicFramePr>
          <p:nvPr/>
        </p:nvGraphicFramePr>
        <p:xfrm>
          <a:off x="2514600" y="4876800"/>
          <a:ext cx="2208213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name="" r:id="rId5" imgW="927100" imgH="393700" progId="Equation.3">
                  <p:embed/>
                </p:oleObj>
              </mc:Choice>
              <mc:Fallback>
                <p:oleObj name="" r:id="rId5" imgW="927100" imgH="393700" progId="Equation.3">
                  <p:embed/>
                  <p:pic>
                    <p:nvPicPr>
                      <p:cNvPr id="0" name="图片 33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4600" y="4876800"/>
                        <a:ext cx="2208213" cy="931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8"/>
          <p:cNvGraphicFramePr>
            <a:graphicFrameLocks noChangeAspect="1"/>
          </p:cNvGraphicFramePr>
          <p:nvPr/>
        </p:nvGraphicFramePr>
        <p:xfrm>
          <a:off x="4741863" y="4895850"/>
          <a:ext cx="78581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0" name="" r:id="rId7" imgW="330200" imgH="393700" progId="Equation.3">
                  <p:embed/>
                </p:oleObj>
              </mc:Choice>
              <mc:Fallback>
                <p:oleObj name="" r:id="rId7" imgW="330200" imgH="393700" progId="Equation.3">
                  <p:embed/>
                  <p:pic>
                    <p:nvPicPr>
                      <p:cNvPr id="0" name="图片 33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1863" y="4895850"/>
                        <a:ext cx="785812" cy="931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699" grpId="0" build="p"/>
      <p:bldP spid="2970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23850" y="1125538"/>
          <a:ext cx="581501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" r:id="rId1" imgW="1991995" imgH="215900" progId="Equation.3">
                  <p:embed/>
                </p:oleObj>
              </mc:Choice>
              <mc:Fallback>
                <p:oleObj name="" r:id="rId1" imgW="1991995" imgH="215900" progId="Equation.3">
                  <p:embed/>
                  <p:pic>
                    <p:nvPicPr>
                      <p:cNvPr id="0" name="图片 33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850" y="1125538"/>
                        <a:ext cx="5815013" cy="57943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2051050" y="1844675"/>
          <a:ext cx="184943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name="" r:id="rId3" imgW="622300" imgH="393700" progId="Equation.3">
                  <p:embed/>
                </p:oleObj>
              </mc:Choice>
              <mc:Fallback>
                <p:oleObj name="" r:id="rId3" imgW="622300" imgH="393700" progId="Equation.3">
                  <p:embed/>
                  <p:pic>
                    <p:nvPicPr>
                      <p:cNvPr id="0" name="图片 33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050" y="1844675"/>
                        <a:ext cx="1849438" cy="1147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3924300" y="1844675"/>
          <a:ext cx="9620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5" name="" r:id="rId5" imgW="330200" imgH="393700" progId="Equation.3">
                  <p:embed/>
                </p:oleObj>
              </mc:Choice>
              <mc:Fallback>
                <p:oleObj name="" r:id="rId5" imgW="330200" imgH="393700" progId="Equation.3">
                  <p:embed/>
                  <p:pic>
                    <p:nvPicPr>
                      <p:cNvPr id="0" name="图片 33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4300" y="1844675"/>
                        <a:ext cx="962025" cy="1143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395288" y="3284538"/>
          <a:ext cx="65024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6" name="" r:id="rId7" imgW="2296795" imgH="215900" progId="Equation.3">
                  <p:embed/>
                </p:oleObj>
              </mc:Choice>
              <mc:Fallback>
                <p:oleObj name="" r:id="rId7" imgW="2296795" imgH="215900" progId="Equation.3">
                  <p:embed/>
                  <p:pic>
                    <p:nvPicPr>
                      <p:cNvPr id="0" name="图片 33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288" y="3284538"/>
                        <a:ext cx="6502400" cy="59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2339975" y="4221163"/>
          <a:ext cx="16192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7" name="" r:id="rId9" imgW="622300" imgH="393700" progId="Equation.3">
                  <p:embed/>
                </p:oleObj>
              </mc:Choice>
              <mc:Fallback>
                <p:oleObj name="" r:id="rId9" imgW="622300" imgH="393700" progId="Equation.3">
                  <p:embed/>
                  <p:pic>
                    <p:nvPicPr>
                      <p:cNvPr id="0" name="图片 330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9975" y="4221163"/>
                        <a:ext cx="1619250" cy="1003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/>
        </p:nvGraphicFramePr>
        <p:xfrm>
          <a:off x="4284663" y="4221163"/>
          <a:ext cx="928687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" r:id="rId11" imgW="330200" imgH="393700" progId="Equation.3">
                  <p:embed/>
                </p:oleObj>
              </mc:Choice>
              <mc:Fallback>
                <p:oleObj name="" r:id="rId11" imgW="330200" imgH="393700" progId="Equation.3">
                  <p:embed/>
                  <p:pic>
                    <p:nvPicPr>
                      <p:cNvPr id="0" name="图片 330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84663" y="4221163"/>
                        <a:ext cx="928687" cy="1103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矩形 28674"/>
          <p:cNvSpPr/>
          <p:nvPr/>
        </p:nvSpPr>
        <p:spPr>
          <a:xfrm>
            <a:off x="2432050" y="3397250"/>
            <a:ext cx="556895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Tahoma" panose="020B0604030504040204" pitchFamily="34" charset="0"/>
                <a:ea typeface="黑体" panose="02010609060101010101" charset="-122"/>
              </a:rPr>
              <a:t>二、随机变量的概念</a:t>
            </a:r>
            <a:endParaRPr lang="zh-CN" altLang="en-US" sz="3200" b="1" dirty="0">
              <a:solidFill>
                <a:srgbClr val="000000"/>
              </a:solidFill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28684" name="矩形 28683"/>
          <p:cNvSpPr/>
          <p:nvPr/>
        </p:nvSpPr>
        <p:spPr>
          <a:xfrm>
            <a:off x="2432050" y="2635250"/>
            <a:ext cx="541655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Tahoma" panose="020B0604030504040204" pitchFamily="34" charset="0"/>
                <a:ea typeface="黑体" panose="02010609060101010101" charset="-122"/>
              </a:rPr>
              <a:t>一、随机变量的引入</a:t>
            </a:r>
            <a:endParaRPr lang="zh-CN" altLang="en-US" sz="3200" b="1" dirty="0">
              <a:solidFill>
                <a:srgbClr val="000000"/>
              </a:solidFill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28686" name="矩形 28685"/>
          <p:cNvSpPr/>
          <p:nvPr/>
        </p:nvSpPr>
        <p:spPr>
          <a:xfrm>
            <a:off x="2432050" y="4206875"/>
            <a:ext cx="320675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三、小结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28687" name="标题 28686"/>
          <p:cNvSpPr>
            <a:spLocks noGrp="1"/>
          </p:cNvSpPr>
          <p:nvPr>
            <p:ph type="title"/>
          </p:nvPr>
        </p:nvSpPr>
        <p:spPr>
          <a:xfrm>
            <a:off x="457200" y="898525"/>
            <a:ext cx="8229600" cy="701675"/>
          </a:xfrm>
        </p:spPr>
        <p:txBody>
          <a:bodyPr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</a:rPr>
              <a:t>第一节   随机变量</a:t>
            </a:r>
            <a:endParaRPr lang="zh-CN" altLang="en-US" dirty="0">
              <a:solidFill>
                <a:srgbClr val="FF0000"/>
              </a:solidFill>
              <a:latin typeface="黑体" panose="02010609060101010101" charset="-122"/>
            </a:endParaRPr>
          </a:p>
        </p:txBody>
      </p:sp>
      <p:sp>
        <p:nvSpPr>
          <p:cNvPr id="28688" name="动作按钮: 自定义 28687">
            <a:hlinkClick r:id="" action="ppaction://hlinkshowjump?jump=endshow"/>
          </p:cNvPr>
          <p:cNvSpPr/>
          <p:nvPr/>
        </p:nvSpPr>
        <p:spPr>
          <a:xfrm>
            <a:off x="8248650" y="6115050"/>
            <a:ext cx="514350" cy="514350"/>
          </a:xfrm>
          <a:prstGeom prst="actionButtonBlank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9" name="矩形 28688">
            <a:hlinkClick r:id="rId1" action="ppaction://hlinksldjump"/>
          </p:cNvPr>
          <p:cNvSpPr/>
          <p:nvPr/>
        </p:nvSpPr>
        <p:spPr>
          <a:xfrm>
            <a:off x="2590800" y="2749550"/>
            <a:ext cx="3581400" cy="4508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0" name="矩形 28689">
            <a:hlinkClick r:id="rId2" action="ppaction://hlinksldjump"/>
          </p:cNvPr>
          <p:cNvSpPr/>
          <p:nvPr/>
        </p:nvSpPr>
        <p:spPr>
          <a:xfrm>
            <a:off x="2590800" y="3554413"/>
            <a:ext cx="3581400" cy="4079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1" name="矩形 28690">
            <a:hlinkClick r:id="rId3" action="ppaction://hlinksldjump"/>
          </p:cNvPr>
          <p:cNvSpPr/>
          <p:nvPr/>
        </p:nvSpPr>
        <p:spPr>
          <a:xfrm>
            <a:off x="2590800" y="4383088"/>
            <a:ext cx="1676400" cy="31273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395288" y="1196975"/>
            <a:ext cx="1046162" cy="307975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en-US" altLang="zh-CN" sz="1600" b="0" dirty="0">
                <a:solidFill>
                  <a:srgbClr val="000000"/>
                </a:solidFill>
              </a:rPr>
              <a:t> </a:t>
            </a:r>
            <a:endParaRPr lang="en-US" altLang="zh-CN" sz="1600" b="0" dirty="0">
              <a:solidFill>
                <a:srgbClr val="000000"/>
              </a:solidFill>
            </a:endParaRPr>
          </a:p>
        </p:txBody>
      </p:sp>
      <p:sp>
        <p:nvSpPr>
          <p:cNvPr id="31747" name="Rectangle 3"/>
          <p:cNvSpPr>
            <a:spLocks noGrp="1"/>
          </p:cNvSpPr>
          <p:nvPr>
            <p:ph type="body" sz="half" idx="1"/>
          </p:nvPr>
        </p:nvSpPr>
        <p:spPr>
          <a:xfrm>
            <a:off x="1403350" y="1052513"/>
            <a:ext cx="5184775" cy="533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Clr>
                <a:schemeClr val="accent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设随机变量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的分布律为</a:t>
            </a:r>
            <a:endParaRPr lang="zh-CN" altLang="en-US" sz="28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174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549400" y="1773238"/>
          <a:ext cx="4892675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" r:id="rId1" imgW="2527300" imgH="469900" progId="Equation.3">
                  <p:embed/>
                </p:oleObj>
              </mc:Choice>
              <mc:Fallback>
                <p:oleObj name="" r:id="rId1" imgW="2527300" imgH="469900" progId="Equation.3">
                  <p:embed/>
                  <p:pic>
                    <p:nvPicPr>
                      <p:cNvPr id="0" name="图片 33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9400" y="1773238"/>
                        <a:ext cx="4892675" cy="90963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5"/>
          <p:cNvGraphicFramePr>
            <a:graphicFrameLocks noChangeAspect="1"/>
          </p:cNvGraphicFramePr>
          <p:nvPr/>
        </p:nvGraphicFramePr>
        <p:xfrm>
          <a:off x="6659563" y="1989138"/>
          <a:ext cx="157956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" r:id="rId3" imgW="762000" imgH="203200" progId="Equation.3">
                  <p:embed/>
                </p:oleObj>
              </mc:Choice>
              <mc:Fallback>
                <p:oleObj name="" r:id="rId3" imgW="762000" imgH="203200" progId="Equation.3">
                  <p:embed/>
                  <p:pic>
                    <p:nvPicPr>
                      <p:cNvPr id="0" name="图片 33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59563" y="1989138"/>
                        <a:ext cx="1579562" cy="417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/>
      <p:bldP spid="3174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/>
          <p:nvPr/>
        </p:nvSpPr>
        <p:spPr>
          <a:xfrm>
            <a:off x="900113" y="981075"/>
            <a:ext cx="5562600" cy="533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3200" b="1" i="0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解：由随机变量的性质，得</a:t>
            </a:r>
            <a:endParaRPr lang="zh-CN" altLang="en-US" sz="3200" b="1" i="0" dirty="0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2124075" y="1773238"/>
          <a:ext cx="35528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9" name="" r:id="rId1" imgW="1715135" imgH="469900" progId="Equation.3">
                  <p:embed/>
                </p:oleObj>
              </mc:Choice>
              <mc:Fallback>
                <p:oleObj name="" r:id="rId1" imgW="1715135" imgH="469900" progId="Equation.3">
                  <p:embed/>
                  <p:pic>
                    <p:nvPicPr>
                      <p:cNvPr id="0" name="图片 33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4075" y="1773238"/>
                        <a:ext cx="3552825" cy="974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4"/>
          <p:cNvSpPr/>
          <p:nvPr/>
        </p:nvSpPr>
        <p:spPr>
          <a:xfrm>
            <a:off x="1763713" y="3213100"/>
            <a:ext cx="4724400" cy="381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3200" b="1" i="0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该级数为等比级数，故有</a:t>
            </a:r>
            <a:endParaRPr lang="zh-CN" altLang="en-US" sz="3200" b="1" i="0" dirty="0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32773" name="Object 5"/>
          <p:cNvGraphicFramePr>
            <a:graphicFrameLocks noChangeAspect="1"/>
          </p:cNvGraphicFramePr>
          <p:nvPr/>
        </p:nvGraphicFramePr>
        <p:xfrm>
          <a:off x="2195513" y="4292600"/>
          <a:ext cx="31464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name="" r:id="rId3" imgW="1715135" imgH="469900" progId="Equation.3">
                  <p:embed/>
                </p:oleObj>
              </mc:Choice>
              <mc:Fallback>
                <p:oleObj name="" r:id="rId3" imgW="1715135" imgH="469900" progId="Equation.3">
                  <p:embed/>
                  <p:pic>
                    <p:nvPicPr>
                      <p:cNvPr id="0" name="图片 333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95513" y="4292600"/>
                        <a:ext cx="3146425" cy="895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6"/>
          <p:cNvGraphicFramePr>
            <a:graphicFrameLocks noChangeAspect="1"/>
          </p:cNvGraphicFramePr>
          <p:nvPr/>
        </p:nvGraphicFramePr>
        <p:xfrm>
          <a:off x="5219700" y="3933825"/>
          <a:ext cx="1363663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1" name="" r:id="rId4" imgW="622300" imgH="762000" progId="Equation.3">
                  <p:embed/>
                </p:oleObj>
              </mc:Choice>
              <mc:Fallback>
                <p:oleObj name="" r:id="rId4" imgW="622300" imgH="762000" progId="Equation.3">
                  <p:embed/>
                  <p:pic>
                    <p:nvPicPr>
                      <p:cNvPr id="0" name="图片 333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19700" y="3933825"/>
                        <a:ext cx="1363663" cy="167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Rectangle 7"/>
          <p:cNvSpPr/>
          <p:nvPr/>
        </p:nvSpPr>
        <p:spPr>
          <a:xfrm>
            <a:off x="755650" y="5661025"/>
            <a:ext cx="1143000" cy="4445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3200" b="1" i="0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所以</a:t>
            </a:r>
            <a:endParaRPr lang="zh-CN" altLang="en-US" sz="3200" b="1" i="0" dirty="0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32776" name="Object 8"/>
          <p:cNvGraphicFramePr>
            <a:graphicFrameLocks noChangeAspect="1"/>
          </p:cNvGraphicFramePr>
          <p:nvPr/>
        </p:nvGraphicFramePr>
        <p:xfrm>
          <a:off x="1981200" y="5867400"/>
          <a:ext cx="1131888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" r:id="rId6" imgW="393700" imgH="203200" progId="Equation.3">
                  <p:embed/>
                </p:oleObj>
              </mc:Choice>
              <mc:Fallback>
                <p:oleObj name="" r:id="rId6" imgW="393700" imgH="203200" progId="Equation.3">
                  <p:embed/>
                  <p:pic>
                    <p:nvPicPr>
                      <p:cNvPr id="0" name="图片 33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81200" y="5867400"/>
                        <a:ext cx="1131888" cy="579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32772" grpId="0"/>
      <p:bldP spid="3277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8" name="标题 66567"/>
          <p:cNvSpPr>
            <a:spLocks noGrp="1"/>
          </p:cNvSpPr>
          <p:nvPr>
            <p:ph type="title"/>
          </p:nvPr>
        </p:nvSpPr>
        <p:spPr>
          <a:xfrm>
            <a:off x="827088" y="701675"/>
            <a:ext cx="7848600" cy="641350"/>
          </a:xfrm>
        </p:spPr>
        <p:txBody>
          <a:bodyPr wrap="square" anchor="ctr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latin typeface="黑体" panose="02010609060101010101" charset="-122"/>
              </a:rPr>
              <a:t>二、常见离散型随机变量的概率分布         </a:t>
            </a:r>
            <a:endParaRPr lang="zh-CN" altLang="en-US" sz="3600">
              <a:solidFill>
                <a:schemeClr val="tx1"/>
              </a:solidFill>
              <a:latin typeface="黑体" panose="02010609060101010101" charset="-122"/>
            </a:endParaRPr>
          </a:p>
        </p:txBody>
      </p:sp>
      <p:sp>
        <p:nvSpPr>
          <p:cNvPr id="66569" name="矩形 66568"/>
          <p:cNvSpPr/>
          <p:nvPr/>
        </p:nvSpPr>
        <p:spPr>
          <a:xfrm>
            <a:off x="827088" y="2068513"/>
            <a:ext cx="77724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　　设随机变量 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latin typeface="Times New Roman" panose="02020603050405020304" pitchFamily="18" charset="0"/>
              </a:rPr>
              <a:t>只可能取</a:t>
            </a:r>
            <a:r>
              <a:rPr lang="en-US" altLang="zh-CN" sz="2800" b="1" dirty="0">
                <a:latin typeface="Times New Roman" panose="02020603050405020304" pitchFamily="18" charset="0"/>
              </a:rPr>
              <a:t>0</a:t>
            </a:r>
            <a:r>
              <a:rPr lang="zh-CN" altLang="en-US" sz="2800" b="1" dirty="0">
                <a:latin typeface="Times New Roman" panose="02020603050405020304" pitchFamily="18" charset="0"/>
              </a:rPr>
              <a:t>与</a:t>
            </a: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两个值 </a:t>
            </a:r>
            <a:r>
              <a:rPr lang="en-US" altLang="zh-CN" sz="2800" b="1" dirty="0"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</a:rPr>
              <a:t>它的分布律为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66581" name="组合 66580"/>
          <p:cNvGrpSpPr/>
          <p:nvPr/>
        </p:nvGrpSpPr>
        <p:grpSpPr>
          <a:xfrm>
            <a:off x="2438400" y="3367088"/>
            <a:ext cx="3505200" cy="1219200"/>
            <a:chOff x="1536" y="2064"/>
            <a:chExt cx="2208" cy="768"/>
          </a:xfrm>
        </p:grpSpPr>
        <p:grpSp>
          <p:nvGrpSpPr>
            <p:cNvPr id="66570" name="组合 66569"/>
            <p:cNvGrpSpPr/>
            <p:nvPr/>
          </p:nvGrpSpPr>
          <p:grpSpPr>
            <a:xfrm>
              <a:off x="1536" y="2064"/>
              <a:ext cx="2208" cy="768"/>
              <a:chOff x="1104" y="1680"/>
              <a:chExt cx="2928" cy="816"/>
            </a:xfrm>
          </p:grpSpPr>
          <p:sp>
            <p:nvSpPr>
              <p:cNvPr id="66571" name="直接连接符 66570"/>
              <p:cNvSpPr/>
              <p:nvPr/>
            </p:nvSpPr>
            <p:spPr>
              <a:xfrm>
                <a:off x="1104" y="2064"/>
                <a:ext cx="2928" cy="0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66572" name="直接连接符 66571"/>
              <p:cNvSpPr/>
              <p:nvPr/>
            </p:nvSpPr>
            <p:spPr>
              <a:xfrm>
                <a:off x="1680" y="1680"/>
                <a:ext cx="0" cy="816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</p:grpSp>
        <p:graphicFrame>
          <p:nvGraphicFramePr>
            <p:cNvPr id="66573" name="对象 66572"/>
            <p:cNvGraphicFramePr/>
            <p:nvPr/>
          </p:nvGraphicFramePr>
          <p:xfrm>
            <a:off x="1628" y="2204"/>
            <a:ext cx="22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5" name="" r:id="rId1" imgW="355600" imgH="292100" progId="Equation.3">
                    <p:embed/>
                  </p:oleObj>
                </mc:Choice>
                <mc:Fallback>
                  <p:oleObj name="" r:id="rId1" imgW="355600" imgH="292100" progId="Equation.3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628" y="2204"/>
                          <a:ext cx="224" cy="1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4" name="对象 66573"/>
            <p:cNvGraphicFramePr/>
            <p:nvPr/>
          </p:nvGraphicFramePr>
          <p:xfrm>
            <a:off x="1632" y="2416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6" name="" r:id="rId3" imgW="381000" imgH="431800" progId="Equation.3">
                    <p:embed/>
                  </p:oleObj>
                </mc:Choice>
                <mc:Fallback>
                  <p:oleObj name="" r:id="rId3" imgW="381000" imgH="431800" progId="Equation.3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32" y="2416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5" name="对象 66574"/>
            <p:cNvGraphicFramePr/>
            <p:nvPr/>
          </p:nvGraphicFramePr>
          <p:xfrm>
            <a:off x="2400" y="2208"/>
            <a:ext cx="12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7" name="" r:id="rId5" imgW="203200" imgH="317500" progId="Equation.3">
                    <p:embed/>
                  </p:oleObj>
                </mc:Choice>
                <mc:Fallback>
                  <p:oleObj name="" r:id="rId5" imgW="203200" imgH="317500" progId="Equation.3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400" y="2208"/>
                          <a:ext cx="128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6" name="对象 66575"/>
            <p:cNvGraphicFramePr/>
            <p:nvPr/>
          </p:nvGraphicFramePr>
          <p:xfrm>
            <a:off x="2256" y="2440"/>
            <a:ext cx="46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8" name="" r:id="rId7" imgW="735965" imgH="393700" progId="Equation.3">
                    <p:embed/>
                  </p:oleObj>
                </mc:Choice>
                <mc:Fallback>
                  <p:oleObj name="" r:id="rId7" imgW="735965" imgH="393700" progId="Equation.3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256" y="2440"/>
                          <a:ext cx="464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7" name="对象 66576"/>
            <p:cNvGraphicFramePr/>
            <p:nvPr/>
          </p:nvGraphicFramePr>
          <p:xfrm>
            <a:off x="3408" y="2208"/>
            <a:ext cx="11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9" name="" r:id="rId9" imgW="177800" imgH="304165" progId="Equation.3">
                    <p:embed/>
                  </p:oleObj>
                </mc:Choice>
                <mc:Fallback>
                  <p:oleObj name="" r:id="rId9" imgW="177800" imgH="304165" progId="Equation.3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408" y="2208"/>
                          <a:ext cx="11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8" name="对象 66577"/>
            <p:cNvGraphicFramePr/>
            <p:nvPr/>
          </p:nvGraphicFramePr>
          <p:xfrm>
            <a:off x="3408" y="2496"/>
            <a:ext cx="16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70" name="" r:id="rId11" imgW="266065" imgH="316865" progId="Equation.3">
                    <p:embed/>
                  </p:oleObj>
                </mc:Choice>
                <mc:Fallback>
                  <p:oleObj name="" r:id="rId11" imgW="266065" imgH="316865" progId="Equation.3">
                    <p:embed/>
                    <p:pic>
                      <p:nvPicPr>
                        <p:cNvPr id="0" name="图片 311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408" y="2496"/>
                          <a:ext cx="168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579" name="矩形 66578"/>
          <p:cNvSpPr/>
          <p:nvPr/>
        </p:nvSpPr>
        <p:spPr>
          <a:xfrm>
            <a:off x="914400" y="4891088"/>
            <a:ext cx="6477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则称 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latin typeface="Times New Roman" panose="02020603050405020304" pitchFamily="18" charset="0"/>
              </a:rPr>
              <a:t>服从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(0—1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) 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分布</a:t>
            </a:r>
            <a:r>
              <a:rPr lang="zh-CN" altLang="en-US" sz="2800" b="1" dirty="0">
                <a:latin typeface="Times New Roman" panose="02020603050405020304" pitchFamily="18" charset="0"/>
              </a:rPr>
              <a:t>或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两点分布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charset="-122"/>
              </a:rPr>
              <a:t>.</a:t>
            </a:r>
            <a:endParaRPr lang="en-US" altLang="zh-CN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6580" name="矩形 66579"/>
          <p:cNvSpPr/>
          <p:nvPr/>
        </p:nvSpPr>
        <p:spPr>
          <a:xfrm>
            <a:off x="825500" y="1398905"/>
            <a:ext cx="340804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（一）两点分布   </a:t>
            </a:r>
            <a:endParaRPr lang="zh-CN" altLang="en-US" sz="3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9" grpId="0"/>
      <p:bldP spid="66579" grpId="0"/>
      <p:bldP spid="6658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/>
          <p:nvPr/>
        </p:nvSpPr>
        <p:spPr>
          <a:xfrm>
            <a:off x="1036638" y="1200150"/>
            <a:ext cx="31305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对于一个随机试验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4819" name="Text Box 3"/>
          <p:cNvSpPr txBox="1"/>
          <p:nvPr/>
        </p:nvSpPr>
        <p:spPr>
          <a:xfrm>
            <a:off x="4152900" y="1171575"/>
            <a:ext cx="411321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如果它的样本空间只包含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4820" name="Text Box 4"/>
          <p:cNvSpPr txBox="1"/>
          <p:nvPr/>
        </p:nvSpPr>
        <p:spPr>
          <a:xfrm>
            <a:off x="381000" y="1819275"/>
            <a:ext cx="17018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两个元素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2108200" y="1897063"/>
          <a:ext cx="201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7" name="" r:id="rId1" imgW="2019935" imgH="419100" progId="Equation.3">
                  <p:embed/>
                </p:oleObj>
              </mc:Choice>
              <mc:Fallback>
                <p:oleObj name="" r:id="rId1" imgW="2019935" imgH="419100" progId="Equation.3">
                  <p:embed/>
                  <p:pic>
                    <p:nvPicPr>
                      <p:cNvPr id="0" name="图片 334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08200" y="1897063"/>
                        <a:ext cx="20193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4203700" y="1890713"/>
          <a:ext cx="40322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8" name="" r:id="rId3" imgW="3832225" imgH="405765" progId="Equation.3">
                  <p:embed/>
                </p:oleObj>
              </mc:Choice>
              <mc:Fallback>
                <p:oleObj name="" r:id="rId3" imgW="3832225" imgH="405765" progId="Equation.3">
                  <p:embed/>
                  <p:pic>
                    <p:nvPicPr>
                      <p:cNvPr id="0" name="图片 333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3700" y="1890713"/>
                        <a:ext cx="403225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Text Box 7"/>
          <p:cNvSpPr txBox="1"/>
          <p:nvPr/>
        </p:nvSpPr>
        <p:spPr>
          <a:xfrm>
            <a:off x="415925" y="2409825"/>
            <a:ext cx="434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服从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(0―1)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分布的随机变量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4824" name="Object 8"/>
          <p:cNvGraphicFramePr>
            <a:graphicFrameLocks noChangeAspect="1"/>
          </p:cNvGraphicFramePr>
          <p:nvPr/>
        </p:nvGraphicFramePr>
        <p:xfrm>
          <a:off x="2411413" y="3441700"/>
          <a:ext cx="355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" r:id="rId5" imgW="355600" imgH="292100" progId="Equation.3">
                  <p:embed/>
                </p:oleObj>
              </mc:Choice>
              <mc:Fallback>
                <p:oleObj name="" r:id="rId5" imgW="355600" imgH="292100" progId="Equation.3">
                  <p:embed/>
                  <p:pic>
                    <p:nvPicPr>
                      <p:cNvPr id="0" name="图片 334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1413" y="3441700"/>
                        <a:ext cx="355600" cy="292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2749550" y="3527425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0" name="" r:id="rId7" imgW="241300" imgH="152400" progId="Equation.3">
                  <p:embed/>
                </p:oleObj>
              </mc:Choice>
              <mc:Fallback>
                <p:oleObj name="" r:id="rId7" imgW="241300" imgH="152400" progId="Equation.3">
                  <p:embed/>
                  <p:pic>
                    <p:nvPicPr>
                      <p:cNvPr id="0" name="图片 334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49550" y="3527425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6" name="Object 10"/>
          <p:cNvGraphicFramePr>
            <a:graphicFrameLocks noChangeAspect="1"/>
          </p:cNvGraphicFramePr>
          <p:nvPr/>
        </p:nvGraphicFramePr>
        <p:xfrm>
          <a:off x="2967038" y="3433763"/>
          <a:ext cx="774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1" name="" r:id="rId9" imgW="774700" imgH="393700" progId="Equation.3">
                  <p:embed/>
                </p:oleObj>
              </mc:Choice>
              <mc:Fallback>
                <p:oleObj name="" r:id="rId9" imgW="774700" imgH="393700" progId="Equation.3">
                  <p:embed/>
                  <p:pic>
                    <p:nvPicPr>
                      <p:cNvPr id="0" name="图片 33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67038" y="3433763"/>
                        <a:ext cx="7747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7" name="Object 11"/>
          <p:cNvGraphicFramePr>
            <a:graphicFrameLocks noChangeAspect="1"/>
          </p:cNvGraphicFramePr>
          <p:nvPr/>
        </p:nvGraphicFramePr>
        <p:xfrm>
          <a:off x="3743325" y="3506788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2" name="" r:id="rId11" imgW="241300" imgH="152400" progId="Equation.3">
                  <p:embed/>
                </p:oleObj>
              </mc:Choice>
              <mc:Fallback>
                <p:oleObj name="" r:id="rId11" imgW="241300" imgH="152400" progId="Equation.3">
                  <p:embed/>
                  <p:pic>
                    <p:nvPicPr>
                      <p:cNvPr id="0" name="图片 33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43325" y="3506788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8" name="Object 12"/>
          <p:cNvGraphicFramePr>
            <a:graphicFrameLocks noChangeAspect="1"/>
          </p:cNvGraphicFramePr>
          <p:nvPr/>
        </p:nvGraphicFramePr>
        <p:xfrm>
          <a:off x="3967163" y="3106738"/>
          <a:ext cx="3810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3" name="" r:id="rId13" imgW="381000" imgH="977900" progId="Equation.3">
                  <p:embed/>
                </p:oleObj>
              </mc:Choice>
              <mc:Fallback>
                <p:oleObj name="" r:id="rId13" imgW="381000" imgH="977900" progId="Equation.3">
                  <p:embed/>
                  <p:pic>
                    <p:nvPicPr>
                      <p:cNvPr id="0" name="图片 335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67163" y="3106738"/>
                        <a:ext cx="381000" cy="957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Object 13"/>
          <p:cNvGraphicFramePr>
            <a:graphicFrameLocks noChangeAspect="1"/>
          </p:cNvGraphicFramePr>
          <p:nvPr/>
        </p:nvGraphicFramePr>
        <p:xfrm>
          <a:off x="4211638" y="2992438"/>
          <a:ext cx="170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" name="" r:id="rId15" imgW="1701800" imgH="431800" progId="Equation.3">
                  <p:embed/>
                </p:oleObj>
              </mc:Choice>
              <mc:Fallback>
                <p:oleObj name="" r:id="rId15" imgW="1701800" imgH="431800" progId="Equation.3">
                  <p:embed/>
                  <p:pic>
                    <p:nvPicPr>
                      <p:cNvPr id="0" name="图片 335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211638" y="2992438"/>
                        <a:ext cx="17018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0" name="Object 14"/>
          <p:cNvGraphicFramePr>
            <a:graphicFrameLocks noChangeAspect="1"/>
          </p:cNvGraphicFramePr>
          <p:nvPr/>
        </p:nvGraphicFramePr>
        <p:xfrm>
          <a:off x="4240213" y="3748088"/>
          <a:ext cx="1689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5" name="" r:id="rId17" imgW="1689100" imgH="431800" progId="Equation.3">
                  <p:embed/>
                </p:oleObj>
              </mc:Choice>
              <mc:Fallback>
                <p:oleObj name="" r:id="rId17" imgW="1689100" imgH="431800" progId="Equation.3">
                  <p:embed/>
                  <p:pic>
                    <p:nvPicPr>
                      <p:cNvPr id="0" name="图片 335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40213" y="3748088"/>
                        <a:ext cx="16891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1" name="Text Box 15"/>
          <p:cNvSpPr txBox="1"/>
          <p:nvPr/>
        </p:nvSpPr>
        <p:spPr>
          <a:xfrm>
            <a:off x="395288" y="4357688"/>
            <a:ext cx="45593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来描述这个随机试验的结果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34819" grpId="0"/>
      <p:bldP spid="34820" grpId="0"/>
      <p:bldP spid="34823" grpId="0"/>
      <p:bldP spid="348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文本框 78849"/>
          <p:cNvSpPr txBox="1"/>
          <p:nvPr/>
        </p:nvSpPr>
        <p:spPr>
          <a:xfrm>
            <a:off x="914400" y="981075"/>
            <a:ext cx="6934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</a:rPr>
              <a:t>   “</a:t>
            </a:r>
            <a:r>
              <a:rPr lang="zh-CN" altLang="en-US" sz="2800" b="1" dirty="0">
                <a:latin typeface="Times New Roman" panose="02020603050405020304" pitchFamily="18" charset="0"/>
              </a:rPr>
              <a:t>抛硬币”试验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观察正、反两面情况</a:t>
            </a:r>
            <a:r>
              <a:rPr lang="en-US" altLang="zh-CN" sz="2800" b="1">
                <a:latin typeface="Times New Roman" panose="02020603050405020304" pitchFamily="18" charset="0"/>
              </a:rPr>
              <a:t>.          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78852" name="矩形 78851"/>
          <p:cNvSpPr/>
          <p:nvPr/>
        </p:nvSpPr>
        <p:spPr>
          <a:xfrm>
            <a:off x="685800" y="3213100"/>
            <a:ext cx="5410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</a:rPr>
              <a:t>   </a:t>
            </a:r>
            <a:r>
              <a:rPr lang="zh-CN" altLang="en-US" sz="2800" b="1" dirty="0">
                <a:latin typeface="Times New Roman" panose="02020603050405020304" pitchFamily="18" charset="0"/>
              </a:rPr>
              <a:t>随机变量 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latin typeface="Times New Roman" panose="02020603050405020304" pitchFamily="18" charset="0"/>
              </a:rPr>
              <a:t>服从 </a:t>
            </a:r>
            <a:r>
              <a:rPr lang="en-US" altLang="zh-CN" sz="2800" b="1" dirty="0">
                <a:latin typeface="Times New Roman" panose="02020603050405020304" pitchFamily="18" charset="0"/>
              </a:rPr>
              <a:t>(0—1) </a:t>
            </a:r>
            <a:r>
              <a:rPr lang="zh-CN" altLang="en-US" sz="2800" b="1" dirty="0">
                <a:latin typeface="Times New Roman" panose="02020603050405020304" pitchFamily="18" charset="0"/>
              </a:rPr>
              <a:t>分布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grpSp>
        <p:nvGrpSpPr>
          <p:cNvPr id="78869" name="组合 78868"/>
          <p:cNvGrpSpPr/>
          <p:nvPr/>
        </p:nvGrpSpPr>
        <p:grpSpPr>
          <a:xfrm>
            <a:off x="2133600" y="1989138"/>
            <a:ext cx="4064000" cy="977900"/>
            <a:chOff x="1344" y="1253"/>
            <a:chExt cx="2560" cy="616"/>
          </a:xfrm>
        </p:grpSpPr>
        <p:graphicFrame>
          <p:nvGraphicFramePr>
            <p:cNvPr id="78863" name="对象 78862"/>
            <p:cNvGraphicFramePr/>
            <p:nvPr/>
          </p:nvGraphicFramePr>
          <p:xfrm>
            <a:off x="2592" y="1589"/>
            <a:ext cx="16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43" name="" r:id="rId1" imgW="266065" imgH="367665" progId="Equation.3">
                    <p:embed/>
                  </p:oleObj>
                </mc:Choice>
                <mc:Fallback>
                  <p:oleObj name="" r:id="rId1" imgW="266065" imgH="367665" progId="Equation.3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592" y="1589"/>
                          <a:ext cx="168" cy="23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8867" name="组合 78866"/>
            <p:cNvGrpSpPr/>
            <p:nvPr/>
          </p:nvGrpSpPr>
          <p:grpSpPr>
            <a:xfrm>
              <a:off x="1344" y="1253"/>
              <a:ext cx="2560" cy="616"/>
              <a:chOff x="1344" y="1253"/>
              <a:chExt cx="2560" cy="616"/>
            </a:xfrm>
          </p:grpSpPr>
          <p:graphicFrame>
            <p:nvGraphicFramePr>
              <p:cNvPr id="78851" name="对象 78850"/>
              <p:cNvGraphicFramePr/>
              <p:nvPr/>
            </p:nvGraphicFramePr>
            <p:xfrm>
              <a:off x="1344" y="1449"/>
              <a:ext cx="912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44" name="" r:id="rId3" imgW="1447165" imgH="393700" progId="Equation.3">
                      <p:embed/>
                    </p:oleObj>
                  </mc:Choice>
                  <mc:Fallback>
                    <p:oleObj name="" r:id="rId3" imgW="1447165" imgH="393700" progId="Equation.3">
                      <p:embed/>
                      <p:pic>
                        <p:nvPicPr>
                          <p:cNvPr id="0" name="图片 3111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344" y="1449"/>
                            <a:ext cx="912" cy="24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861" name="对象 78860"/>
              <p:cNvGraphicFramePr/>
              <p:nvPr/>
            </p:nvGraphicFramePr>
            <p:xfrm>
              <a:off x="2256" y="1253"/>
              <a:ext cx="488" cy="6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45" name="" r:id="rId5" imgW="774065" imgH="977265" progId="Equation.3">
                      <p:embed/>
                    </p:oleObj>
                  </mc:Choice>
                  <mc:Fallback>
                    <p:oleObj name="" r:id="rId5" imgW="774065" imgH="977265" progId="Equation.3">
                      <p:embed/>
                      <p:pic>
                        <p:nvPicPr>
                          <p:cNvPr id="0" name="图片 3115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256" y="1253"/>
                            <a:ext cx="488" cy="61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862" name="对象 78861"/>
              <p:cNvGraphicFramePr/>
              <p:nvPr/>
            </p:nvGraphicFramePr>
            <p:xfrm>
              <a:off x="2832" y="1253"/>
              <a:ext cx="1072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46" name="" r:id="rId7" imgW="1700530" imgH="405765" progId="Equation.3">
                      <p:embed/>
                    </p:oleObj>
                  </mc:Choice>
                  <mc:Fallback>
                    <p:oleObj name="" r:id="rId7" imgW="1700530" imgH="405765" progId="Equation.3">
                      <p:embed/>
                      <p:pic>
                        <p:nvPicPr>
                          <p:cNvPr id="0" name="图片 3114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832" y="1253"/>
                            <a:ext cx="1072" cy="25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864" name="对象 78863"/>
              <p:cNvGraphicFramePr/>
              <p:nvPr/>
            </p:nvGraphicFramePr>
            <p:xfrm>
              <a:off x="2832" y="1589"/>
              <a:ext cx="106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47" name="" r:id="rId9" imgW="1688465" imgH="381000" progId="Equation.3">
                      <p:embed/>
                    </p:oleObj>
                  </mc:Choice>
                  <mc:Fallback>
                    <p:oleObj name="" r:id="rId9" imgW="1688465" imgH="381000" progId="Equation.3">
                      <p:embed/>
                      <p:pic>
                        <p:nvPicPr>
                          <p:cNvPr id="0" name="图片 3112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832" y="1589"/>
                            <a:ext cx="1064" cy="24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8868" name="组合 78867"/>
          <p:cNvGrpSpPr/>
          <p:nvPr/>
        </p:nvGrpSpPr>
        <p:grpSpPr>
          <a:xfrm>
            <a:off x="914400" y="4149725"/>
            <a:ext cx="5181600" cy="1371600"/>
            <a:chOff x="576" y="2614"/>
            <a:chExt cx="3264" cy="864"/>
          </a:xfrm>
        </p:grpSpPr>
        <p:grpSp>
          <p:nvGrpSpPr>
            <p:cNvPr id="78866" name="组合 78865"/>
            <p:cNvGrpSpPr/>
            <p:nvPr/>
          </p:nvGrpSpPr>
          <p:grpSpPr>
            <a:xfrm>
              <a:off x="2112" y="2614"/>
              <a:ext cx="1728" cy="864"/>
              <a:chOff x="2112" y="2832"/>
              <a:chExt cx="1728" cy="864"/>
            </a:xfrm>
          </p:grpSpPr>
          <p:sp>
            <p:nvSpPr>
              <p:cNvPr id="78853" name="直接连接符 78852"/>
              <p:cNvSpPr/>
              <p:nvPr/>
            </p:nvSpPr>
            <p:spPr>
              <a:xfrm>
                <a:off x="2112" y="3168"/>
                <a:ext cx="1728" cy="0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78854" name="直接连接符 78853"/>
              <p:cNvSpPr/>
              <p:nvPr/>
            </p:nvSpPr>
            <p:spPr>
              <a:xfrm>
                <a:off x="2544" y="2832"/>
                <a:ext cx="0" cy="864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</p:grpSp>
        <p:graphicFrame>
          <p:nvGraphicFramePr>
            <p:cNvPr id="78855" name="对象 78854"/>
            <p:cNvGraphicFramePr/>
            <p:nvPr/>
          </p:nvGraphicFramePr>
          <p:xfrm>
            <a:off x="2212" y="2718"/>
            <a:ext cx="22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48" name="" r:id="rId11" imgW="355600" imgH="292100" progId="Equation.3">
                    <p:embed/>
                  </p:oleObj>
                </mc:Choice>
                <mc:Fallback>
                  <p:oleObj name="" r:id="rId11" imgW="355600" imgH="292100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212" y="2718"/>
                          <a:ext cx="224" cy="1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56" name="对象 78855"/>
            <p:cNvGraphicFramePr/>
            <p:nvPr/>
          </p:nvGraphicFramePr>
          <p:xfrm>
            <a:off x="2208" y="3094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49" name="" r:id="rId13" imgW="381000" imgH="431800" progId="Equation.3">
                    <p:embed/>
                  </p:oleObj>
                </mc:Choice>
                <mc:Fallback>
                  <p:oleObj name="" r:id="rId13" imgW="381000" imgH="431800" progId="Equation.3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208" y="3094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57" name="对象 78856"/>
            <p:cNvGraphicFramePr/>
            <p:nvPr/>
          </p:nvGraphicFramePr>
          <p:xfrm>
            <a:off x="2836" y="2714"/>
            <a:ext cx="12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50" name="" r:id="rId15" imgW="203200" imgH="317500" progId="Equation.3">
                    <p:embed/>
                  </p:oleObj>
                </mc:Choice>
                <mc:Fallback>
                  <p:oleObj name="" r:id="rId15" imgW="203200" imgH="317500" progId="Equation.3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836" y="2714"/>
                          <a:ext cx="128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58" name="对象 78857"/>
            <p:cNvGraphicFramePr/>
            <p:nvPr/>
          </p:nvGraphicFramePr>
          <p:xfrm>
            <a:off x="3504" y="2710"/>
            <a:ext cx="12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51" name="" r:id="rId17" imgW="190500" imgH="317500" progId="Equation.3">
                    <p:embed/>
                  </p:oleObj>
                </mc:Choice>
                <mc:Fallback>
                  <p:oleObj name="" r:id="rId17" imgW="190500" imgH="317500" progId="Equation.3">
                    <p:embed/>
                    <p:pic>
                      <p:nvPicPr>
                        <p:cNvPr id="0" name="图片 310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504" y="2710"/>
                          <a:ext cx="120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59" name="对象 78858"/>
            <p:cNvGraphicFramePr/>
            <p:nvPr/>
          </p:nvGraphicFramePr>
          <p:xfrm>
            <a:off x="2812" y="2918"/>
            <a:ext cx="152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52" name="" r:id="rId19" imgW="241300" imgH="824865" progId="Equation.3">
                    <p:embed/>
                  </p:oleObj>
                </mc:Choice>
                <mc:Fallback>
                  <p:oleObj name="" r:id="rId19" imgW="241300" imgH="824865" progId="Equation.3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812" y="2918"/>
                          <a:ext cx="152" cy="5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60" name="对象 78859"/>
            <p:cNvGraphicFramePr/>
            <p:nvPr/>
          </p:nvGraphicFramePr>
          <p:xfrm>
            <a:off x="3484" y="2918"/>
            <a:ext cx="152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53" name="" r:id="rId21" imgW="241300" imgH="824865" progId="Equation.3">
                    <p:embed/>
                  </p:oleObj>
                </mc:Choice>
                <mc:Fallback>
                  <p:oleObj name="" r:id="rId21" imgW="241300" imgH="824865" progId="Equation.3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4" y="2918"/>
                          <a:ext cx="152" cy="5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65" name="矩形 78864"/>
            <p:cNvSpPr/>
            <p:nvPr/>
          </p:nvSpPr>
          <p:spPr>
            <a:xfrm>
              <a:off x="576" y="2758"/>
              <a:ext cx="124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latin typeface="Times New Roman" panose="02020603050405020304" pitchFamily="18" charset="0"/>
                </a:rPr>
                <a:t>其分布律为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文本框 41985"/>
          <p:cNvSpPr txBox="1"/>
          <p:nvPr/>
        </p:nvSpPr>
        <p:spPr>
          <a:xfrm>
            <a:off x="914400" y="990600"/>
            <a:ext cx="768985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    200</a:t>
            </a:r>
            <a:r>
              <a:rPr lang="zh-CN" altLang="en-US" sz="2800" b="1" dirty="0">
                <a:latin typeface="Times New Roman" panose="02020603050405020304" pitchFamily="18" charset="0"/>
              </a:rPr>
              <a:t>件产品中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有</a:t>
            </a:r>
            <a:r>
              <a:rPr lang="en-US" altLang="zh-CN" sz="2800" b="1" dirty="0">
                <a:latin typeface="Times New Roman" panose="02020603050405020304" pitchFamily="18" charset="0"/>
              </a:rPr>
              <a:t>190</a:t>
            </a:r>
            <a:r>
              <a:rPr lang="zh-CN" altLang="en-US" sz="2800" b="1" dirty="0">
                <a:latin typeface="Times New Roman" panose="02020603050405020304" pitchFamily="18" charset="0"/>
              </a:rPr>
              <a:t>件合格品</a:t>
            </a:r>
            <a:r>
              <a:rPr lang="en-US" altLang="zh-CN" sz="2800" b="1" dirty="0">
                <a:latin typeface="Times New Roman" panose="02020603050405020304" pitchFamily="18" charset="0"/>
              </a:rPr>
              <a:t>,10</a:t>
            </a:r>
            <a:r>
              <a:rPr lang="zh-CN" altLang="en-US" sz="2800" b="1" dirty="0">
                <a:latin typeface="Times New Roman" panose="02020603050405020304" pitchFamily="18" charset="0"/>
              </a:rPr>
              <a:t>件不合格品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现从中随机抽取一件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那末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若规定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grpSp>
        <p:nvGrpSpPr>
          <p:cNvPr id="42006" name="组合 42005"/>
          <p:cNvGrpSpPr/>
          <p:nvPr/>
        </p:nvGrpSpPr>
        <p:grpSpPr>
          <a:xfrm>
            <a:off x="1981200" y="2133600"/>
            <a:ext cx="3711575" cy="1052513"/>
            <a:chOff x="1248" y="1344"/>
            <a:chExt cx="2338" cy="663"/>
          </a:xfrm>
        </p:grpSpPr>
        <p:graphicFrame>
          <p:nvGraphicFramePr>
            <p:cNvPr id="41987" name="对象 41986"/>
            <p:cNvGraphicFramePr/>
            <p:nvPr/>
          </p:nvGraphicFramePr>
          <p:xfrm>
            <a:off x="1248" y="1364"/>
            <a:ext cx="736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3" name="" r:id="rId1" imgW="1168400" imgH="977900" progId="Equation.3">
                    <p:embed/>
                  </p:oleObj>
                </mc:Choice>
                <mc:Fallback>
                  <p:oleObj name="" r:id="rId1" imgW="1168400" imgH="977900" progId="Equation.3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48" y="1364"/>
                          <a:ext cx="736" cy="6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989" name="矩形 41988"/>
            <p:cNvSpPr/>
            <p:nvPr/>
          </p:nvSpPr>
          <p:spPr>
            <a:xfrm>
              <a:off x="2064" y="1344"/>
              <a:ext cx="152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latin typeface="Times New Roman" panose="02020603050405020304" pitchFamily="18" charset="0"/>
                </a:rPr>
                <a:t>取得不合格品</a:t>
              </a:r>
              <a:r>
                <a:rPr lang="en-US" altLang="zh-CN" sz="2800" b="1">
                  <a:latin typeface="Times New Roman" panose="02020603050405020304" pitchFamily="18" charset="0"/>
                </a:rPr>
                <a:t>,</a:t>
              </a:r>
              <a:endParaRPr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41990" name="矩形 41989"/>
            <p:cNvSpPr/>
            <p:nvPr/>
          </p:nvSpPr>
          <p:spPr>
            <a:xfrm>
              <a:off x="2064" y="1680"/>
              <a:ext cx="1297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latin typeface="Times New Roman" panose="02020603050405020304" pitchFamily="18" charset="0"/>
                </a:rPr>
                <a:t>取得合格品</a:t>
              </a:r>
              <a:r>
                <a:rPr lang="en-US" altLang="zh-CN" sz="2800" b="1">
                  <a:latin typeface="Times New Roman" panose="02020603050405020304" pitchFamily="18" charset="0"/>
                </a:rPr>
                <a:t>.</a:t>
              </a:r>
              <a:endParaRPr lang="en-US" altLang="zh-CN" sz="28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41992" name="矩形 41991"/>
          <p:cNvSpPr/>
          <p:nvPr/>
        </p:nvSpPr>
        <p:spPr>
          <a:xfrm>
            <a:off x="914400" y="5334000"/>
            <a:ext cx="5562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则随机变量 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latin typeface="Times New Roman" panose="02020603050405020304" pitchFamily="18" charset="0"/>
              </a:rPr>
              <a:t>服从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charset="-122"/>
              </a:rPr>
              <a:t>(0 —1)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charset="-122"/>
              </a:rPr>
              <a:t>分布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grpSp>
        <p:nvGrpSpPr>
          <p:cNvPr id="42007" name="组合 42006"/>
          <p:cNvGrpSpPr/>
          <p:nvPr/>
        </p:nvGrpSpPr>
        <p:grpSpPr>
          <a:xfrm>
            <a:off x="2057400" y="3505200"/>
            <a:ext cx="3657600" cy="1447800"/>
            <a:chOff x="1296" y="2208"/>
            <a:chExt cx="2304" cy="912"/>
          </a:xfrm>
        </p:grpSpPr>
        <p:sp>
          <p:nvSpPr>
            <p:cNvPr id="41995" name="直接连接符 41994"/>
            <p:cNvSpPr/>
            <p:nvPr/>
          </p:nvSpPr>
          <p:spPr>
            <a:xfrm>
              <a:off x="1296" y="2544"/>
              <a:ext cx="2304" cy="0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</p:sp>
        <p:graphicFrame>
          <p:nvGraphicFramePr>
            <p:cNvPr id="41997" name="对象 41996"/>
            <p:cNvGraphicFramePr/>
            <p:nvPr/>
          </p:nvGraphicFramePr>
          <p:xfrm>
            <a:off x="1536" y="2304"/>
            <a:ext cx="22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4" name="" r:id="rId3" imgW="355600" imgH="292100" progId="Equation.3">
                    <p:embed/>
                  </p:oleObj>
                </mc:Choice>
                <mc:Fallback>
                  <p:oleObj name="" r:id="rId3" imgW="355600" imgH="292100" progId="Equation.3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536" y="2304"/>
                          <a:ext cx="224" cy="1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8" name="对象 41997"/>
            <p:cNvGraphicFramePr/>
            <p:nvPr/>
          </p:nvGraphicFramePr>
          <p:xfrm>
            <a:off x="1536" y="2688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5" name="" r:id="rId5" imgW="381000" imgH="431800" progId="Equation.3">
                    <p:embed/>
                  </p:oleObj>
                </mc:Choice>
                <mc:Fallback>
                  <p:oleObj name="" r:id="rId5" imgW="381000" imgH="431800" progId="Equation.3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36" y="2688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9" name="对象 41998"/>
            <p:cNvGraphicFramePr/>
            <p:nvPr/>
          </p:nvGraphicFramePr>
          <p:xfrm>
            <a:off x="2164" y="2260"/>
            <a:ext cx="12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6" name="" r:id="rId7" imgW="203200" imgH="317500" progId="Equation.3">
                    <p:embed/>
                  </p:oleObj>
                </mc:Choice>
                <mc:Fallback>
                  <p:oleObj name="" r:id="rId7" imgW="203200" imgH="317500" progId="Equation.3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164" y="2260"/>
                          <a:ext cx="128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0" name="对象 41999"/>
            <p:cNvGraphicFramePr/>
            <p:nvPr/>
          </p:nvGraphicFramePr>
          <p:xfrm>
            <a:off x="2904" y="2256"/>
            <a:ext cx="12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7" name="" r:id="rId9" imgW="190500" imgH="317500" progId="Equation.3">
                    <p:embed/>
                  </p:oleObj>
                </mc:Choice>
                <mc:Fallback>
                  <p:oleObj name="" r:id="rId9" imgW="190500" imgH="317500" progId="Equation.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904" y="2256"/>
                          <a:ext cx="120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3" name="对象 42002"/>
            <p:cNvGraphicFramePr/>
            <p:nvPr/>
          </p:nvGraphicFramePr>
          <p:xfrm>
            <a:off x="2064" y="2592"/>
            <a:ext cx="376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8" name="" r:id="rId11" imgW="596900" imgH="838200" progId="Equation.3">
                    <p:embed/>
                  </p:oleObj>
                </mc:Choice>
                <mc:Fallback>
                  <p:oleObj name="" r:id="rId11" imgW="596900" imgH="838200" progId="Equation.3">
                    <p:embed/>
                    <p:pic>
                      <p:nvPicPr>
                        <p:cNvPr id="0" name="图片 312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064" y="2592"/>
                          <a:ext cx="376" cy="5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4" name="对象 42003"/>
            <p:cNvGraphicFramePr/>
            <p:nvPr/>
          </p:nvGraphicFramePr>
          <p:xfrm>
            <a:off x="2784" y="2592"/>
            <a:ext cx="480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9" name="" r:id="rId13" imgW="596900" imgH="838200" progId="Equation.3">
                    <p:embed/>
                  </p:oleObj>
                </mc:Choice>
                <mc:Fallback>
                  <p:oleObj name="" r:id="rId13" imgW="596900" imgH="838200" progId="Equation.3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784" y="2592"/>
                          <a:ext cx="480" cy="5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05" name="直接连接符 42004"/>
            <p:cNvSpPr/>
            <p:nvPr/>
          </p:nvSpPr>
          <p:spPr>
            <a:xfrm>
              <a:off x="1920" y="2208"/>
              <a:ext cx="0" cy="912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文本框 70657"/>
          <p:cNvSpPr txBox="1"/>
          <p:nvPr/>
        </p:nvSpPr>
        <p:spPr>
          <a:xfrm>
            <a:off x="827088" y="3068638"/>
            <a:ext cx="7921625" cy="180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charset="-122"/>
              </a:rPr>
              <a:t>       </a:t>
            </a:r>
            <a:r>
              <a:rPr lang="en-US" altLang="zh-CN" sz="2800" b="1" dirty="0">
                <a:latin typeface="Times New Roman" panose="02020603050405020304" pitchFamily="18" charset="0"/>
              </a:rPr>
              <a:t>  </a:t>
            </a:r>
            <a:r>
              <a:rPr lang="zh-CN" altLang="en-US" sz="2800" b="1" dirty="0">
                <a:latin typeface="Times New Roman" panose="02020603050405020304" pitchFamily="18" charset="0"/>
              </a:rPr>
              <a:t>两点分布是最简单的一种分布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任何一个只有两种可能结果的随机现象</a:t>
            </a:r>
            <a:r>
              <a:rPr lang="en-US" altLang="zh-CN" sz="2800" b="1" dirty="0"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</a:rPr>
              <a:t>比如新生婴儿是男还是女、明天是否下雨、种籽是否发芽等</a:t>
            </a:r>
            <a:r>
              <a:rPr lang="en-US" altLang="zh-CN" sz="2800" b="1" dirty="0"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</a:rPr>
              <a:t>都属于两点分布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pic>
        <p:nvPicPr>
          <p:cNvPr id="70660" name="图片 70659" descr="AG00433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0" y="1128713"/>
            <a:ext cx="1295400" cy="1020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1" name="图片 70660" descr="AG00434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281113"/>
            <a:ext cx="1219200" cy="876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62" name="矩形 70661"/>
          <p:cNvSpPr/>
          <p:nvPr/>
        </p:nvSpPr>
        <p:spPr>
          <a:xfrm>
            <a:off x="827088" y="25654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说明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pic>
        <p:nvPicPr>
          <p:cNvPr id="70663" name="图片 706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052513"/>
            <a:ext cx="1233488" cy="14478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0665" name="对象 70664"/>
          <p:cNvGraphicFramePr>
            <a:graphicFrameLocks noChangeAspect="1"/>
          </p:cNvGraphicFramePr>
          <p:nvPr/>
        </p:nvGraphicFramePr>
        <p:xfrm>
          <a:off x="1219200" y="1344613"/>
          <a:ext cx="1752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" r:id="rId4" imgW="1676400" imgH="533400" progId="Paint.Picture">
                  <p:embed/>
                </p:oleObj>
              </mc:Choice>
              <mc:Fallback>
                <p:oleObj name="" r:id="rId4" imgW="1676400" imgH="533400" progId="Paint.Picture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1344613"/>
                        <a:ext cx="1752600" cy="55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/>
      <p:bldP spid="7066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2"/>
          <p:cNvSpPr txBox="1"/>
          <p:nvPr/>
        </p:nvSpPr>
        <p:spPr>
          <a:xfrm>
            <a:off x="413703" y="408623"/>
            <a:ext cx="6335712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(</a:t>
            </a: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二</a:t>
            </a:r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)  </a:t>
            </a: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伯努利试验、二项分布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1523365" y="1129348"/>
          <a:ext cx="45799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7" name="" r:id="rId1" imgW="4403090" imgH="405765" progId="Equation.3">
                  <p:embed/>
                </p:oleObj>
              </mc:Choice>
              <mc:Fallback>
                <p:oleObj name="" r:id="rId1" imgW="4403090" imgH="405765" progId="Equation.3">
                  <p:embed/>
                  <p:pic>
                    <p:nvPicPr>
                      <p:cNvPr id="0" name="图片 334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3365" y="1129348"/>
                        <a:ext cx="4579938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6189028" y="1143635"/>
          <a:ext cx="10842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8" name="" r:id="rId3" imgW="1016000" imgH="393700" progId="Equation.3">
                  <p:embed/>
                </p:oleObj>
              </mc:Choice>
              <mc:Fallback>
                <p:oleObj name="" r:id="rId3" imgW="1016000" imgH="393700" progId="Equation.3">
                  <p:embed/>
                  <p:pic>
                    <p:nvPicPr>
                      <p:cNvPr id="0" name="图片 33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89028" y="1143635"/>
                        <a:ext cx="1084262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7298690" y="1129348"/>
          <a:ext cx="1368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9" name="" r:id="rId5" imgW="1295400" imgH="381000" progId="Equation.3">
                  <p:embed/>
                </p:oleObj>
              </mc:Choice>
              <mc:Fallback>
                <p:oleObj name="" r:id="rId5" imgW="1295400" imgH="381000" progId="Equation.3">
                  <p:embed/>
                  <p:pic>
                    <p:nvPicPr>
                      <p:cNvPr id="0" name="图片 333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98690" y="1129348"/>
                        <a:ext cx="1368425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Text Box 6"/>
          <p:cNvSpPr txBox="1"/>
          <p:nvPr/>
        </p:nvSpPr>
        <p:spPr>
          <a:xfrm>
            <a:off x="845503" y="1669098"/>
            <a:ext cx="370998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伯努利</a:t>
            </a:r>
            <a:r>
              <a:rPr lang="en-US" altLang="zh-CN" sz="2800" b="1" i="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(Bernoulli)</a:t>
            </a:r>
            <a:r>
              <a:rPr lang="zh-CN" altLang="en-US" sz="2800" b="1" i="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实验</a:t>
            </a:r>
            <a:r>
              <a:rPr lang="en-US" altLang="zh-CN" sz="2800" b="1" i="0" dirty="0">
                <a:latin typeface="Times New Roman" panose="02020603050405020304" pitchFamily="18" charset="0"/>
                <a:ea typeface="黑体" panose="02010609060101010101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35847" name="Object 7"/>
          <p:cNvGraphicFramePr>
            <a:graphicFrameLocks noChangeAspect="1"/>
          </p:cNvGraphicFramePr>
          <p:nvPr/>
        </p:nvGraphicFramePr>
        <p:xfrm>
          <a:off x="4817428" y="1732598"/>
          <a:ext cx="33972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0" name="" r:id="rId7" imgW="1725930" imgH="203200" progId="Equation.3">
                  <p:embed/>
                </p:oleObj>
              </mc:Choice>
              <mc:Fallback>
                <p:oleObj name="" r:id="rId7" imgW="1725930" imgH="203200" progId="Equation.3">
                  <p:embed/>
                  <p:pic>
                    <p:nvPicPr>
                      <p:cNvPr id="0" name="图片 33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17428" y="1732598"/>
                        <a:ext cx="339725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Text Box 8"/>
          <p:cNvSpPr txBox="1"/>
          <p:nvPr/>
        </p:nvSpPr>
        <p:spPr>
          <a:xfrm>
            <a:off x="8154353" y="1669098"/>
            <a:ext cx="5413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此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5849" name="Object 9"/>
          <p:cNvGraphicFramePr>
            <a:graphicFrameLocks noChangeAspect="1"/>
          </p:cNvGraphicFramePr>
          <p:nvPr/>
        </p:nvGraphicFramePr>
        <p:xfrm>
          <a:off x="924878" y="2339023"/>
          <a:ext cx="24574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1" name="" r:id="rId9" imgW="2324100" imgH="431800" progId="Equation.3">
                  <p:embed/>
                </p:oleObj>
              </mc:Choice>
              <mc:Fallback>
                <p:oleObj name="" r:id="rId9" imgW="2324100" imgH="431800" progId="Equation.3">
                  <p:embed/>
                  <p:pic>
                    <p:nvPicPr>
                      <p:cNvPr id="0" name="图片 335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4878" y="2339023"/>
                        <a:ext cx="245745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0" name="Object 10"/>
          <p:cNvGraphicFramePr>
            <a:graphicFrameLocks noChangeAspect="1"/>
          </p:cNvGraphicFramePr>
          <p:nvPr/>
        </p:nvGraphicFramePr>
        <p:xfrm>
          <a:off x="3474403" y="2331085"/>
          <a:ext cx="36655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2" name="" r:id="rId11" imgW="3441700" imgH="419100" progId="Equation.3">
                  <p:embed/>
                </p:oleObj>
              </mc:Choice>
              <mc:Fallback>
                <p:oleObj name="" r:id="rId11" imgW="3441700" imgH="419100" progId="Equation.3">
                  <p:embed/>
                  <p:pic>
                    <p:nvPicPr>
                      <p:cNvPr id="0" name="图片 335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4403" y="2331085"/>
                        <a:ext cx="3665537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1" name="Text Box 11"/>
          <p:cNvSpPr txBox="1"/>
          <p:nvPr/>
        </p:nvSpPr>
        <p:spPr>
          <a:xfrm>
            <a:off x="7117715" y="2253298"/>
            <a:ext cx="16129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则称这一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5852" name="Object 12"/>
          <p:cNvGraphicFramePr>
            <a:graphicFrameLocks noChangeAspect="1"/>
          </p:cNvGraphicFramePr>
          <p:nvPr/>
        </p:nvGraphicFramePr>
        <p:xfrm>
          <a:off x="910590" y="2958148"/>
          <a:ext cx="59404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" name="" r:id="rId13" imgW="5671820" imgH="405765" progId="Equation.3">
                  <p:embed/>
                </p:oleObj>
              </mc:Choice>
              <mc:Fallback>
                <p:oleObj name="" r:id="rId13" imgW="5671820" imgH="405765" progId="Equation.3">
                  <p:embed/>
                  <p:pic>
                    <p:nvPicPr>
                      <p:cNvPr id="0" name="图片 335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0590" y="2958148"/>
                        <a:ext cx="5940425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3" name="Object 13"/>
          <p:cNvGraphicFramePr>
            <a:graphicFrameLocks noChangeAspect="1"/>
          </p:cNvGraphicFramePr>
          <p:nvPr/>
        </p:nvGraphicFramePr>
        <p:xfrm>
          <a:off x="1523365" y="3763010"/>
          <a:ext cx="71643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4" name="" r:id="rId15" imgW="6794500" imgH="419100" progId="Equation.3">
                  <p:embed/>
                </p:oleObj>
              </mc:Choice>
              <mc:Fallback>
                <p:oleObj name="" r:id="rId15" imgW="6794500" imgH="419100" progId="Equation.3">
                  <p:embed/>
                  <p:pic>
                    <p:nvPicPr>
                      <p:cNvPr id="0" name="图片 336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23365" y="3763010"/>
                        <a:ext cx="7164388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4" name="Text Box 14"/>
          <p:cNvSpPr txBox="1"/>
          <p:nvPr/>
        </p:nvSpPr>
        <p:spPr>
          <a:xfrm>
            <a:off x="831215" y="4347210"/>
            <a:ext cx="27733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它有广泛的应用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5855" name="Text Box 15"/>
          <p:cNvSpPr txBox="1"/>
          <p:nvPr/>
        </p:nvSpPr>
        <p:spPr>
          <a:xfrm>
            <a:off x="3553778" y="4353560"/>
            <a:ext cx="38449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是研究最多的模型之一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4832" name="Rectangle 16"/>
          <p:cNvSpPr/>
          <p:nvPr/>
        </p:nvSpPr>
        <p:spPr>
          <a:xfrm>
            <a:off x="1061403" y="4944110"/>
            <a:ext cx="751046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注:独立 </a:t>
            </a: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各次实验结果互不影响</a:t>
            </a:r>
            <a:r>
              <a:rPr lang="en-US" altLang="zh-CN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即相互独立</a:t>
            </a:r>
            <a:r>
              <a:rPr lang="en-US" altLang="zh-CN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800" b="1" i="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33" name="Rectangle 17"/>
          <p:cNvSpPr/>
          <p:nvPr/>
        </p:nvSpPr>
        <p:spPr>
          <a:xfrm>
            <a:off x="1566228" y="5520373"/>
            <a:ext cx="626268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重复 </a:t>
            </a: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各次实验条件不变</a:t>
            </a:r>
            <a:r>
              <a:rPr lang="en-US" altLang="zh-CN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即</a:t>
            </a:r>
            <a:r>
              <a:rPr lang="en-US" altLang="zh-CN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P(A)</a:t>
            </a: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不变</a:t>
            </a:r>
            <a:r>
              <a:rPr lang="en-US" altLang="zh-CN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800" b="1" i="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/>
      <p:bldP spid="35848" grpId="0"/>
      <p:bldP spid="35851" grpId="0"/>
      <p:bldP spid="35854" grpId="0"/>
      <p:bldP spid="35855" grpId="0"/>
      <p:bldP spid="34832" grpId="0"/>
      <p:bldP spid="348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/>
          <p:nvPr/>
        </p:nvSpPr>
        <p:spPr>
          <a:xfrm>
            <a:off x="323850" y="1196975"/>
            <a:ext cx="830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i="0" dirty="0"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800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2800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重伯努利试验中事件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800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发生的次数</a:t>
            </a:r>
            <a:r>
              <a:rPr lang="zh-CN" altLang="en-US" sz="2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800" b="1" i="0" dirty="0">
                <a:latin typeface="宋体" panose="02010600030101010101" pitchFamily="2" charset="-122"/>
                <a:ea typeface="宋体" panose="02010600030101010101" pitchFamily="2" charset="-122"/>
              </a:rPr>
              <a:t>则</a:t>
            </a:r>
            <a:endParaRPr lang="zh-CN" altLang="en-US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9939" name="Group 3"/>
          <p:cNvGrpSpPr/>
          <p:nvPr/>
        </p:nvGrpSpPr>
        <p:grpSpPr>
          <a:xfrm>
            <a:off x="2627313" y="4868863"/>
            <a:ext cx="2762250" cy="1198562"/>
            <a:chOff x="0" y="0"/>
            <a:chExt cx="4171" cy="1621"/>
          </a:xfrm>
        </p:grpSpPr>
        <p:graphicFrame>
          <p:nvGraphicFramePr>
            <p:cNvPr id="35843" name="Object 4"/>
            <p:cNvGraphicFramePr>
              <a:graphicFrameLocks noChangeAspect="1"/>
            </p:cNvGraphicFramePr>
            <p:nvPr/>
          </p:nvGraphicFramePr>
          <p:xfrm>
            <a:off x="0" y="0"/>
            <a:ext cx="4171" cy="1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97" name="" r:id="rId1" imgW="990600" imgH="431800" progId="Equation.DSMT4">
                    <p:embed/>
                  </p:oleObj>
                </mc:Choice>
                <mc:Fallback>
                  <p:oleObj name="" r:id="rId1" imgW="990600" imgH="431800" progId="Equation.DSMT4">
                    <p:embed/>
                    <p:pic>
                      <p:nvPicPr>
                        <p:cNvPr id="0" name="图片 335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4171" cy="162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4" name="Rectangle 5"/>
            <p:cNvSpPr/>
            <p:nvPr/>
          </p:nvSpPr>
          <p:spPr>
            <a:xfrm>
              <a:off x="604" y="571"/>
              <a:ext cx="278" cy="7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endPara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942" name="Rectangle 6"/>
          <p:cNvSpPr/>
          <p:nvPr/>
        </p:nvSpPr>
        <p:spPr>
          <a:xfrm>
            <a:off x="250825" y="4005263"/>
            <a:ext cx="14033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latin typeface="宋体" panose="02010600030101010101" pitchFamily="2" charset="-122"/>
                <a:ea typeface="宋体" panose="02010600030101010101" pitchFamily="2" charset="-122"/>
              </a:rPr>
              <a:t>易证：</a:t>
            </a:r>
            <a:endParaRPr lang="zh-CN" altLang="en-US" sz="3200" b="1" i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9943" name="Group 7"/>
          <p:cNvGrpSpPr/>
          <p:nvPr/>
        </p:nvGrpSpPr>
        <p:grpSpPr>
          <a:xfrm>
            <a:off x="1258888" y="4076700"/>
            <a:ext cx="3276600" cy="609600"/>
            <a:chOff x="0" y="0"/>
            <a:chExt cx="2064" cy="384"/>
          </a:xfrm>
        </p:grpSpPr>
        <p:graphicFrame>
          <p:nvGraphicFramePr>
            <p:cNvPr id="35847" name="Object 8"/>
            <p:cNvGraphicFramePr>
              <a:graphicFrameLocks noChangeAspect="1"/>
            </p:cNvGraphicFramePr>
            <p:nvPr/>
          </p:nvGraphicFramePr>
          <p:xfrm>
            <a:off x="600" y="37"/>
            <a:ext cx="1464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98" name="" r:id="rId3" imgW="850265" imgH="203200" progId="Equation.3">
                    <p:embed/>
                  </p:oleObj>
                </mc:Choice>
                <mc:Fallback>
                  <p:oleObj name="" r:id="rId3" imgW="850265" imgH="203200" progId="Equation.3">
                    <p:embed/>
                    <p:pic>
                      <p:nvPicPr>
                        <p:cNvPr id="0" name="图片 335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00" y="37"/>
                          <a:ext cx="1464" cy="3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8" name="Rectangle 9"/>
            <p:cNvSpPr/>
            <p:nvPr/>
          </p:nvSpPr>
          <p:spPr>
            <a:xfrm>
              <a:off x="0" y="0"/>
              <a:ext cx="756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lang="en-US" altLang="zh-CN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endPara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946" name="Rectangle 10"/>
          <p:cNvSpPr/>
          <p:nvPr/>
        </p:nvSpPr>
        <p:spPr>
          <a:xfrm>
            <a:off x="395288" y="2708275"/>
            <a:ext cx="8199437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latin typeface="宋体" panose="02010600030101010101" pitchFamily="2" charset="-122"/>
                <a:ea typeface="宋体" panose="02010600030101010101" pitchFamily="2" charset="-122"/>
              </a:rPr>
              <a:t>称 </a:t>
            </a:r>
            <a:r>
              <a:rPr lang="en-US" altLang="zh-CN" sz="3200" b="1" i="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r.v </a:t>
            </a:r>
            <a:r>
              <a:rPr lang="en-U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3200" b="1" i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服从参数为</a:t>
            </a:r>
            <a:r>
              <a:rPr lang="en-U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3200" b="1" i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3200" b="1" i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的二项分布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，记作 </a:t>
            </a:r>
            <a:endParaRPr lang="zh-CN" altLang="en-US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7" name="Rectangle 11"/>
          <p:cNvSpPr/>
          <p:nvPr/>
        </p:nvSpPr>
        <p:spPr>
          <a:xfrm>
            <a:off x="1547813" y="3357563"/>
            <a:ext cx="16700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3200" b="1" i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3200" b="1" i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b="1" i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3200" b="1" i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b="1" i="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48" name="Object 12"/>
          <p:cNvGraphicFramePr>
            <a:graphicFrameLocks noChangeAspect="1"/>
          </p:cNvGraphicFramePr>
          <p:nvPr/>
        </p:nvGraphicFramePr>
        <p:xfrm>
          <a:off x="1331913" y="2208213"/>
          <a:ext cx="1447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" r:id="rId5" imgW="1447800" imgH="381000" progId="Equation.3">
                  <p:embed/>
                </p:oleObj>
              </mc:Choice>
              <mc:Fallback>
                <p:oleObj name="" r:id="rId5" imgW="1447800" imgH="381000" progId="Equation.3">
                  <p:embed/>
                  <p:pic>
                    <p:nvPicPr>
                      <p:cNvPr id="0" name="图片 326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1913" y="2208213"/>
                        <a:ext cx="14478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9" name="Object 13"/>
          <p:cNvGraphicFramePr>
            <a:graphicFrameLocks noChangeAspect="1"/>
          </p:cNvGraphicFramePr>
          <p:nvPr/>
        </p:nvGraphicFramePr>
        <p:xfrm>
          <a:off x="2960688" y="2100263"/>
          <a:ext cx="46243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" r:id="rId7" imgW="4622800" imgH="571500" progId="Equation.DSMT4">
                  <p:embed/>
                </p:oleObj>
              </mc:Choice>
              <mc:Fallback>
                <p:oleObj name="" r:id="rId7" imgW="4622800" imgH="571500" progId="Equation.DSMT4">
                  <p:embed/>
                  <p:pic>
                    <p:nvPicPr>
                      <p:cNvPr id="0" name="图片 326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0688" y="2100263"/>
                        <a:ext cx="4624387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2" name="Rectangle 14"/>
          <p:cNvSpPr/>
          <p:nvPr/>
        </p:nvSpPr>
        <p:spPr>
          <a:xfrm>
            <a:off x="1331913" y="5084763"/>
            <a:ext cx="10731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/>
      <p:bldP spid="39942" grpId="0"/>
      <p:bldP spid="39946" grpId="0"/>
      <p:bldP spid="39947" grpId="0"/>
      <p:bldP spid="389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5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539750" y="260350"/>
          <a:ext cx="7704138" cy="513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" r:id="rId1" imgW="7236460" imgH="4831715" progId="Word.Document.8">
                  <p:embed/>
                </p:oleObj>
              </mc:Choice>
              <mc:Fallback>
                <p:oleObj name="" r:id="rId1" imgW="7236460" imgH="4831715" progId="Word.Document.8">
                  <p:embed/>
                  <p:pic>
                    <p:nvPicPr>
                      <p:cNvPr id="0" name="图片 32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750" y="260350"/>
                        <a:ext cx="7704138" cy="51387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矩形 16386"/>
          <p:cNvSpPr/>
          <p:nvPr/>
        </p:nvSpPr>
        <p:spPr>
          <a:xfrm>
            <a:off x="827088" y="2209800"/>
            <a:ext cx="7921625" cy="3168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en-US" altLang="zh-CN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概率论是从数量上来研究随机现象内在规律性的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为了更方便有力的研究随机现象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就要用数学分析的方法来研究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因此为了便于数学上的推导和计算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就需将任意的随机事件数量化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当把一些非数量表示的随机事件用数字来表示时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就建立起了随机变量的概念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9" name="矩形 16388"/>
          <p:cNvSpPr/>
          <p:nvPr/>
        </p:nvSpPr>
        <p:spPr>
          <a:xfrm>
            <a:off x="838200" y="1484313"/>
            <a:ext cx="44656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1. </a:t>
            </a:r>
            <a:r>
              <a:rPr lang="zh-CN" altLang="en-US" sz="3200" b="1" dirty="0">
                <a:solidFill>
                  <a:srgbClr val="0000FF"/>
                </a:solidFill>
                <a:latin typeface="Tahoma" panose="020B0604030504040204" pitchFamily="34" charset="0"/>
                <a:ea typeface="黑体" panose="02010609060101010101" charset="-122"/>
              </a:rPr>
              <a:t>为什么引入随机变量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?</a:t>
            </a:r>
            <a:endParaRPr lang="en-US" altLang="zh-CN" sz="3200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16392" name="标题 16391"/>
          <p:cNvSpPr>
            <a:spLocks noGrp="1"/>
          </p:cNvSpPr>
          <p:nvPr>
            <p:ph type="title"/>
          </p:nvPr>
        </p:nvSpPr>
        <p:spPr>
          <a:xfrm>
            <a:off x="827088" y="669925"/>
            <a:ext cx="7772400" cy="701675"/>
          </a:xfrm>
        </p:spPr>
        <p:txBody>
          <a:bodyPr anchor="ctr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</a:rPr>
              <a:t>一、随机变量的引入</a:t>
            </a:r>
            <a:endParaRPr lang="zh-CN" altLang="en-US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/>
          <p:cNvSpPr txBox="1"/>
          <p:nvPr/>
        </p:nvSpPr>
        <p:spPr>
          <a:xfrm>
            <a:off x="539750" y="836613"/>
            <a:ext cx="8218488" cy="1849437"/>
          </a:xfrm>
          <a:prstGeom prst="rect">
            <a:avLst/>
          </a:prstGeom>
          <a:solidFill>
            <a:srgbClr val="FFCCCC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i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400" b="1" i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5  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从某大学到火车站途中有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个交通岗，假设在各个交通岗是否遇到红灯相互独立，并且遇到红灯的概率都是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</a:rPr>
              <a:t>1/3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i="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）设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为汽车行驶途中遇到的红灯数，求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的分布律。</a:t>
            </a:r>
            <a:endParaRPr lang="en-US" altLang="zh-CN" sz="2400" b="1" i="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）求汽车行驶途中至少遇到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次红灯的概率。</a:t>
            </a:r>
            <a:endParaRPr lang="en-US" altLang="zh-CN" sz="2400" b="1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987" name="Text Box 5"/>
          <p:cNvSpPr txBox="1"/>
          <p:nvPr/>
        </p:nvSpPr>
        <p:spPr>
          <a:xfrm>
            <a:off x="1044575" y="3141663"/>
            <a:ext cx="75628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i="0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lang="en-US" altLang="zh-CN" sz="2400" b="1" i="0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1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）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由题意，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</a:rPr>
              <a:t> X </a:t>
            </a:r>
            <a:r>
              <a:rPr lang="zh-CN" altLang="en-US" sz="24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～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</a:rPr>
              <a:t>b(6,1/3), 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于是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i="0" dirty="0">
                <a:latin typeface="楷体_GB2312" pitchFamily="49" charset="-122"/>
                <a:ea typeface="楷体_GB2312" pitchFamily="49" charset="-122"/>
              </a:rPr>
              <a:t>的分布律为</a:t>
            </a:r>
            <a:r>
              <a:rPr lang="en-US" altLang="zh-CN" sz="2400" b="1" i="0" dirty="0"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400" b="1" i="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1476375" y="3644900"/>
          <a:ext cx="6221413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9" name="" r:id="rId1" imgW="2755900" imgH="469900" progId="Equation.DSMT4">
                  <p:embed/>
                </p:oleObj>
              </mc:Choice>
              <mc:Fallback>
                <p:oleObj name="" r:id="rId1" imgW="2755900" imgH="469900" progId="Equation.DSMT4">
                  <p:embed/>
                  <p:pic>
                    <p:nvPicPr>
                      <p:cNvPr id="0" name="图片 32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6375" y="3644900"/>
                        <a:ext cx="6221413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1382713" y="4797425"/>
          <a:ext cx="5903912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" r:id="rId3" imgW="2398395" imgH="215900" progId="Equation.DSMT4">
                  <p:embed/>
                </p:oleObj>
              </mc:Choice>
              <mc:Fallback>
                <p:oleObj name="" r:id="rId3" imgW="2398395" imgH="215900" progId="Equation.DSMT4">
                  <p:embed/>
                  <p:pic>
                    <p:nvPicPr>
                      <p:cNvPr id="0" name="图片 326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2713" y="4797425"/>
                        <a:ext cx="5903912" cy="474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3563938" y="5445125"/>
          <a:ext cx="42767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" r:id="rId5" imgW="1829435" imgH="469900" progId="Equation.DSMT4">
                  <p:embed/>
                </p:oleObj>
              </mc:Choice>
              <mc:Fallback>
                <p:oleObj name="" r:id="rId5" imgW="1829435" imgH="469900" progId="Equation.DSMT4">
                  <p:embed/>
                  <p:pic>
                    <p:nvPicPr>
                      <p:cNvPr id="0" name="图片 326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3938" y="5445125"/>
                        <a:ext cx="4276725" cy="968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bldLvl="0" animBg="1"/>
      <p:bldP spid="4198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2" name="对象 81921"/>
          <p:cNvGraphicFramePr/>
          <p:nvPr/>
        </p:nvGraphicFramePr>
        <p:xfrm>
          <a:off x="914400" y="762000"/>
          <a:ext cx="754538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9" name="" r:id="rId1" imgW="7429500" imgH="977900" progId="Equation.3">
                  <p:embed/>
                </p:oleObj>
              </mc:Choice>
              <mc:Fallback>
                <p:oleObj name="" r:id="rId1" imgW="7429500" imgH="977900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4400" y="762000"/>
                        <a:ext cx="7545388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3" name="矩形 81922"/>
          <p:cNvSpPr/>
          <p:nvPr/>
        </p:nvSpPr>
        <p:spPr>
          <a:xfrm>
            <a:off x="838200" y="1876425"/>
            <a:ext cx="5413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charset="-122"/>
              </a:rPr>
              <a:t>解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81924" name="对象 81923"/>
          <p:cNvGraphicFramePr/>
          <p:nvPr/>
        </p:nvGraphicFramePr>
        <p:xfrm>
          <a:off x="1524000" y="1981200"/>
          <a:ext cx="300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0" name="" r:id="rId3" imgW="3008630" imgH="431800" progId="Equation.3">
                  <p:embed/>
                </p:oleObj>
              </mc:Choice>
              <mc:Fallback>
                <p:oleObj name="" r:id="rId3" imgW="3008630" imgH="4318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981200"/>
                        <a:ext cx="30099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5" name="对象 81924"/>
          <p:cNvGraphicFramePr/>
          <p:nvPr/>
        </p:nvGraphicFramePr>
        <p:xfrm>
          <a:off x="914400" y="2667000"/>
          <a:ext cx="314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1" name="" r:id="rId5" imgW="3148330" imgH="431800" progId="Equation.3">
                  <p:embed/>
                </p:oleObj>
              </mc:Choice>
              <mc:Fallback>
                <p:oleObj name="" r:id="rId5" imgW="3148330" imgH="431800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2667000"/>
                        <a:ext cx="31496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6" name="对象 81925"/>
          <p:cNvGraphicFramePr/>
          <p:nvPr/>
        </p:nvGraphicFramePr>
        <p:xfrm>
          <a:off x="914400" y="3352800"/>
          <a:ext cx="218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2" name="" r:id="rId7" imgW="2183765" imgH="431800" progId="Equation.3">
                  <p:embed/>
                </p:oleObj>
              </mc:Choice>
              <mc:Fallback>
                <p:oleObj name="" r:id="rId7" imgW="2183765" imgH="43180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3352800"/>
                        <a:ext cx="21844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7" name="对象 81926"/>
          <p:cNvGraphicFramePr/>
          <p:nvPr/>
        </p:nvGraphicFramePr>
        <p:xfrm>
          <a:off x="876300" y="3962400"/>
          <a:ext cx="53340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3" name="" r:id="rId9" imgW="5334000" imgH="977900" progId="Equation.3">
                  <p:embed/>
                </p:oleObj>
              </mc:Choice>
              <mc:Fallback>
                <p:oleObj name="" r:id="rId9" imgW="5334000" imgH="977900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6300" y="3962400"/>
                        <a:ext cx="533400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8" name="对象 81927"/>
          <p:cNvGraphicFramePr/>
          <p:nvPr/>
        </p:nvGraphicFramePr>
        <p:xfrm>
          <a:off x="6350000" y="4267200"/>
          <a:ext cx="2184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4" name="" r:id="rId11" imgW="2184400" imgH="368300" progId="Equation.3">
                  <p:embed/>
                </p:oleObj>
              </mc:Choice>
              <mc:Fallback>
                <p:oleObj name="" r:id="rId11" imgW="2184400" imgH="36830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50000" y="4267200"/>
                        <a:ext cx="21844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9" name="文本框 81928"/>
          <p:cNvSpPr txBox="1"/>
          <p:nvPr/>
        </p:nvSpPr>
        <p:spPr>
          <a:xfrm>
            <a:off x="838200" y="4953000"/>
            <a:ext cx="11969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ahoma" panose="020B0604030504040204" pitchFamily="34" charset="0"/>
              </a:rPr>
              <a:t>因此</a:t>
            </a:r>
            <a:endParaRPr lang="zh-CN" altLang="en-US" sz="2800" b="1">
              <a:latin typeface="Tahoma" panose="020B0604030504040204" pitchFamily="34" charset="0"/>
            </a:endParaRPr>
          </a:p>
        </p:txBody>
      </p:sp>
      <p:graphicFrame>
        <p:nvGraphicFramePr>
          <p:cNvPr id="81930" name="对象 81929"/>
          <p:cNvGraphicFramePr/>
          <p:nvPr/>
        </p:nvGraphicFramePr>
        <p:xfrm>
          <a:off x="1905000" y="5105400"/>
          <a:ext cx="5372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5" name="" r:id="rId13" imgW="5369560" imgH="381000" progId="Equation.3">
                  <p:embed/>
                </p:oleObj>
              </mc:Choice>
              <mc:Fallback>
                <p:oleObj name="" r:id="rId13" imgW="5369560" imgH="3810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05000" y="5105400"/>
                        <a:ext cx="53721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1" name="对象 81930"/>
          <p:cNvGraphicFramePr/>
          <p:nvPr/>
        </p:nvGraphicFramePr>
        <p:xfrm>
          <a:off x="1949450" y="5637213"/>
          <a:ext cx="4978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6" name="" r:id="rId15" imgW="4978400" imgH="469900" progId="Equation.3">
                  <p:embed/>
                </p:oleObj>
              </mc:Choice>
              <mc:Fallback>
                <p:oleObj name="" r:id="rId15" imgW="4978400" imgH="46990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49450" y="5637213"/>
                        <a:ext cx="49784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对象 81931"/>
          <p:cNvGraphicFramePr/>
          <p:nvPr/>
        </p:nvGraphicFramePr>
        <p:xfrm>
          <a:off x="6858000" y="5719763"/>
          <a:ext cx="1384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7" name="" r:id="rId17" imgW="1383030" imgH="317500" progId="Equation.3">
                  <p:embed/>
                </p:oleObj>
              </mc:Choice>
              <mc:Fallback>
                <p:oleObj name="" r:id="rId17" imgW="1383030" imgH="317500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58000" y="5719763"/>
                        <a:ext cx="13843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33" name="图片 81932" descr="00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0" y="2057400"/>
            <a:ext cx="3048000" cy="1920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34" name="矩形 81933"/>
          <p:cNvSpPr/>
          <p:nvPr/>
        </p:nvSpPr>
        <p:spPr>
          <a:xfrm>
            <a:off x="838200" y="708025"/>
            <a:ext cx="7200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例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6</a:t>
            </a:r>
            <a:endParaRPr lang="en-US" altLang="zh-CN" sz="28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  <p:bldP spid="819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body" sz="half" idx="1"/>
          </p:nvPr>
        </p:nvSpPr>
        <p:spPr>
          <a:xfrm>
            <a:off x="250825" y="1052513"/>
            <a:ext cx="8458200" cy="2513012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Clr>
                <a:schemeClr val="accent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32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en-US" altLang="zh-CN" sz="3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一张考卷上有</a:t>
            </a:r>
            <a:r>
              <a:rPr lang="en-US" altLang="zh-CN" sz="3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3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道选择题，每道题列出</a:t>
            </a:r>
            <a:r>
              <a:rPr lang="en-US" altLang="zh-CN" sz="3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3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个可能案，其中只有一个答案是正确的．某学生靠猜测至少能答对</a:t>
            </a:r>
            <a:r>
              <a:rPr lang="en-US" altLang="zh-CN" sz="3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3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道题的概率是多少？</a:t>
            </a:r>
            <a:endParaRPr lang="zh-CN" altLang="en-US" sz="32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buClr>
                <a:schemeClr val="accent1"/>
              </a:buClr>
              <a:buSzTx/>
              <a:buFont typeface="Wingdings" panose="05000000000000000000" pitchFamily="2" charset="2"/>
              <a:buNone/>
            </a:pPr>
            <a:endParaRPr lang="zh-CN" altLang="en-US" sz="32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body" sz="half" idx="1"/>
          </p:nvPr>
        </p:nvSpPr>
        <p:spPr>
          <a:xfrm>
            <a:off x="647700" y="1226503"/>
            <a:ext cx="8458200" cy="2513012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Clr>
                <a:schemeClr val="accent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解：每答一道题相当于做一次</a:t>
            </a:r>
            <a:r>
              <a:rPr lang="en-US" altLang="zh-CN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Bernoulli</a:t>
            </a:r>
            <a:r>
              <a:rPr lang="zh-CN" altLang="en-US" sz="28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试验，</a:t>
            </a:r>
            <a:endParaRPr lang="zh-CN" altLang="en-US" sz="28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6083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1331913" y="3890328"/>
          <a:ext cx="62642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7" name="" r:id="rId1" imgW="2221230" imgH="203200" progId="Equation.3">
                  <p:embed/>
                </p:oleObj>
              </mc:Choice>
              <mc:Fallback>
                <p:oleObj name="" r:id="rId1" imgW="2221230" imgH="203200" progId="Equation.3">
                  <p:embed/>
                  <p:pic>
                    <p:nvPicPr>
                      <p:cNvPr id="0" name="图片 32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1913" y="3890328"/>
                        <a:ext cx="6264275" cy="5746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2051050" y="2377440"/>
          <a:ext cx="5005388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8" name="" r:id="rId3" imgW="2171700" imgH="393700" progId="Equation.3">
                  <p:embed/>
                </p:oleObj>
              </mc:Choice>
              <mc:Fallback>
                <p:oleObj name="" r:id="rId3" imgW="2171700" imgH="393700" progId="Equation.3">
                  <p:embed/>
                  <p:pic>
                    <p:nvPicPr>
                      <p:cNvPr id="0" name="图片 32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050" y="2377440"/>
                        <a:ext cx="5005388" cy="903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" name="Rectangle 5"/>
          <p:cNvSpPr/>
          <p:nvPr/>
        </p:nvSpPr>
        <p:spPr>
          <a:xfrm>
            <a:off x="1474788" y="3242628"/>
            <a:ext cx="6553200" cy="533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则答</a:t>
            </a:r>
            <a:r>
              <a:rPr lang="en-US" altLang="zh-CN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道题相当于做</a:t>
            </a:r>
            <a:r>
              <a:rPr lang="en-US" altLang="zh-CN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重</a:t>
            </a:r>
            <a:r>
              <a:rPr lang="en-US" altLang="zh-CN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Bernoulli</a:t>
            </a:r>
            <a:r>
              <a:rPr lang="zh-CN" altLang="en-US" sz="2800" b="1" i="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试验．</a:t>
            </a:r>
            <a:endParaRPr lang="zh-CN" altLang="en-US" sz="2800" b="1" i="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4787900" y="4682490"/>
          <a:ext cx="24876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9" name="" r:id="rId5" imgW="1079500" imgH="431800" progId="Equation.3">
                  <p:embed/>
                </p:oleObj>
              </mc:Choice>
              <mc:Fallback>
                <p:oleObj name="" r:id="rId5" imgW="1079500" imgH="431800" progId="Equation.3">
                  <p:embed/>
                  <p:pic>
                    <p:nvPicPr>
                      <p:cNvPr id="0" name="图片 32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7900" y="4682490"/>
                        <a:ext cx="2487613" cy="989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/>
      <p:bldP spid="4608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body" sz="half" idx="1"/>
          </p:nvPr>
        </p:nvSpPr>
        <p:spPr>
          <a:xfrm>
            <a:off x="611188" y="620713"/>
            <a:ext cx="1295400" cy="7493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Clr>
                <a:schemeClr val="accent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000000"/>
                </a:solidFill>
                <a:ea typeface="楷体_GB2312" pitchFamily="49" charset="-122"/>
              </a:rPr>
              <a:t>所以</a:t>
            </a:r>
            <a:endParaRPr lang="zh-CN" altLang="en-US" sz="3200" dirty="0">
              <a:solidFill>
                <a:srgbClr val="000000"/>
              </a:solidFill>
              <a:ea typeface="楷体_GB2312" pitchFamily="49" charset="-122"/>
            </a:endParaRPr>
          </a:p>
        </p:txBody>
      </p:sp>
      <p:graphicFrame>
        <p:nvGraphicFramePr>
          <p:cNvPr id="47107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684213" y="1341438"/>
          <a:ext cx="60483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7" name="" r:id="rId1" imgW="2195195" imgH="215900" progId="Equation.3">
                  <p:embed/>
                </p:oleObj>
              </mc:Choice>
              <mc:Fallback>
                <p:oleObj name="" r:id="rId1" imgW="2195195" imgH="215900" progId="Equation.3">
                  <p:embed/>
                  <p:pic>
                    <p:nvPicPr>
                      <p:cNvPr id="0" name="图片 32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1341438"/>
                        <a:ext cx="6048375" cy="5889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2411413" y="2349500"/>
          <a:ext cx="36861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8" name="" r:id="rId3" imgW="1522730" imgH="215900" progId="Equation.3">
                  <p:embed/>
                </p:oleObj>
              </mc:Choice>
              <mc:Fallback>
                <p:oleObj name="" r:id="rId3" imgW="1522730" imgH="215900" progId="Equation.3">
                  <p:embed/>
                  <p:pic>
                    <p:nvPicPr>
                      <p:cNvPr id="0" name="图片 32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1413" y="2349500"/>
                        <a:ext cx="3686175" cy="51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2411413" y="2997200"/>
          <a:ext cx="298926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9" name="" r:id="rId5" imgW="1257935" imgH="469900" progId="Equation.3">
                  <p:embed/>
                </p:oleObj>
              </mc:Choice>
              <mc:Fallback>
                <p:oleObj name="" r:id="rId5" imgW="1257935" imgH="469900" progId="Equation.3">
                  <p:embed/>
                  <p:pic>
                    <p:nvPicPr>
                      <p:cNvPr id="0" name="图片 32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1413" y="2997200"/>
                        <a:ext cx="2989262" cy="111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2484438" y="4221163"/>
          <a:ext cx="885825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0" name="" r:id="rId7" imgW="342900" imgH="393700" progId="Equation.3">
                  <p:embed/>
                </p:oleObj>
              </mc:Choice>
              <mc:Fallback>
                <p:oleObj name="" r:id="rId7" imgW="342900" imgH="393700" progId="Equation.3">
                  <p:embed/>
                  <p:pic>
                    <p:nvPicPr>
                      <p:cNvPr id="0" name="图片 328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4438" y="4221163"/>
                        <a:ext cx="885825" cy="1017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/>
          <p:nvPr/>
        </p:nvSpPr>
        <p:spPr>
          <a:xfrm>
            <a:off x="827088" y="688975"/>
            <a:ext cx="6624637" cy="1128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(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三</a:t>
            </a:r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)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　泊松分布</a:t>
            </a:r>
            <a:r>
              <a:rPr lang="en-US" altLang="zh-CN" sz="3200" b="1" i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3600" b="1" i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Poisson</a:t>
            </a:r>
            <a:r>
              <a:rPr lang="en-US" altLang="zh-CN" sz="3200" b="1" i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3200" b="1" i="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3200" b="1" i="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1503363" y="1377950"/>
          <a:ext cx="6705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5" name="" r:id="rId1" imgW="6159500" imgH="419100" progId="Equation.3">
                  <p:embed/>
                </p:oleObj>
              </mc:Choice>
              <mc:Fallback>
                <p:oleObj name="" r:id="rId1" imgW="6159500" imgH="419100" progId="Equation.3">
                  <p:embed/>
                  <p:pic>
                    <p:nvPicPr>
                      <p:cNvPr id="0" name="图片 32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3363" y="1377950"/>
                        <a:ext cx="67056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Text Box 4"/>
          <p:cNvSpPr txBox="1"/>
          <p:nvPr/>
        </p:nvSpPr>
        <p:spPr>
          <a:xfrm>
            <a:off x="8172450" y="1304925"/>
            <a:ext cx="53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而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8133" name="Text Box 5"/>
          <p:cNvSpPr txBox="1"/>
          <p:nvPr/>
        </p:nvSpPr>
        <p:spPr>
          <a:xfrm>
            <a:off x="841375" y="1903413"/>
            <a:ext cx="30289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取各个值的概率为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48134" name="Object 6"/>
          <p:cNvGraphicFramePr>
            <a:graphicFrameLocks noChangeAspect="1"/>
          </p:cNvGraphicFramePr>
          <p:nvPr/>
        </p:nvGraphicFramePr>
        <p:xfrm>
          <a:off x="2268538" y="2889250"/>
          <a:ext cx="1460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6" name="" r:id="rId3" imgW="1460500" imgH="381000" progId="Equation.3">
                  <p:embed/>
                </p:oleObj>
              </mc:Choice>
              <mc:Fallback>
                <p:oleObj name="" r:id="rId3" imgW="1460500" imgH="381000" progId="Equation.3">
                  <p:embed/>
                  <p:pic>
                    <p:nvPicPr>
                      <p:cNvPr id="0" name="图片 32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8538" y="2889250"/>
                        <a:ext cx="14605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3762375" y="2997200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7" name="" r:id="rId5" imgW="241300" imgH="152400" progId="Equation.3">
                  <p:embed/>
                </p:oleObj>
              </mc:Choice>
              <mc:Fallback>
                <p:oleObj name="" r:id="rId5" imgW="241300" imgH="152400" progId="Equation.3">
                  <p:embed/>
                  <p:pic>
                    <p:nvPicPr>
                      <p:cNvPr id="0" name="图片 32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2375" y="2997200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4032250" y="2579688"/>
          <a:ext cx="990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8" name="" r:id="rId7" imgW="990600" imgH="889000" progId="Equation.3">
                  <p:embed/>
                </p:oleObj>
              </mc:Choice>
              <mc:Fallback>
                <p:oleObj name="" r:id="rId7" imgW="990600" imgH="889000" progId="Equation.3">
                  <p:embed/>
                  <p:pic>
                    <p:nvPicPr>
                      <p:cNvPr id="0" name="图片 32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2250" y="2579688"/>
                        <a:ext cx="99060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9"/>
          <p:cNvGraphicFramePr>
            <a:graphicFrameLocks noChangeAspect="1"/>
          </p:cNvGraphicFramePr>
          <p:nvPr/>
        </p:nvGraphicFramePr>
        <p:xfrm>
          <a:off x="5329238" y="2881313"/>
          <a:ext cx="20161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9" name="" r:id="rId9" imgW="1842135" imgH="368300" progId="Equation.3">
                  <p:embed/>
                </p:oleObj>
              </mc:Choice>
              <mc:Fallback>
                <p:oleObj name="" r:id="rId9" imgW="1842135" imgH="368300" progId="Equation.3">
                  <p:embed/>
                  <p:pic>
                    <p:nvPicPr>
                      <p:cNvPr id="0" name="图片 32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29238" y="2881313"/>
                        <a:ext cx="2016125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8" name="Object 10"/>
          <p:cNvGraphicFramePr>
            <a:graphicFrameLocks noChangeAspect="1"/>
          </p:cNvGraphicFramePr>
          <p:nvPr/>
        </p:nvGraphicFramePr>
        <p:xfrm>
          <a:off x="871538" y="3670300"/>
          <a:ext cx="27368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0" name="" r:id="rId11" imgW="2702560" imgH="405765" progId="Equation.3">
                  <p:embed/>
                </p:oleObj>
              </mc:Choice>
              <mc:Fallback>
                <p:oleObj name="" r:id="rId11" imgW="2702560" imgH="405765" progId="Equation.3">
                  <p:embed/>
                  <p:pic>
                    <p:nvPicPr>
                      <p:cNvPr id="0" name="图片 329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1538" y="3670300"/>
                        <a:ext cx="273685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Object 11"/>
          <p:cNvGraphicFramePr>
            <a:graphicFrameLocks noChangeAspect="1"/>
          </p:cNvGraphicFramePr>
          <p:nvPr/>
        </p:nvGraphicFramePr>
        <p:xfrm>
          <a:off x="3657600" y="3652838"/>
          <a:ext cx="50403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" r:id="rId13" imgW="4874895" imgH="431800" progId="Equation.3">
                  <p:embed/>
                </p:oleObj>
              </mc:Choice>
              <mc:Fallback>
                <p:oleObj name="" r:id="rId13" imgW="4874895" imgH="431800" progId="Equation.3">
                  <p:embed/>
                  <p:pic>
                    <p:nvPicPr>
                      <p:cNvPr id="0" name="图片 329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57600" y="3652838"/>
                        <a:ext cx="5040313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Object 12"/>
          <p:cNvGraphicFramePr>
            <a:graphicFrameLocks noChangeAspect="1"/>
          </p:cNvGraphicFramePr>
          <p:nvPr/>
        </p:nvGraphicFramePr>
        <p:xfrm>
          <a:off x="900113" y="4306888"/>
          <a:ext cx="2209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2" name="" r:id="rId15" imgW="2209800" imgH="431800" progId="Equation.3">
                  <p:embed/>
                </p:oleObj>
              </mc:Choice>
              <mc:Fallback>
                <p:oleObj name="" r:id="rId15" imgW="2209800" imgH="431800" progId="Equation.3">
                  <p:embed/>
                  <p:pic>
                    <p:nvPicPr>
                      <p:cNvPr id="0" name="图片 329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00113" y="4306888"/>
                        <a:ext cx="22098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  <p:bldP spid="481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矩形 54276"/>
          <p:cNvSpPr/>
          <p:nvPr/>
        </p:nvSpPr>
        <p:spPr>
          <a:xfrm>
            <a:off x="827088" y="692150"/>
            <a:ext cx="37560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泊松分布的背景及应用</a:t>
            </a:r>
            <a:endParaRPr lang="zh-CN" altLang="en-US" sz="28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pSp>
        <p:nvGrpSpPr>
          <p:cNvPr id="54283" name="组合 54282"/>
          <p:cNvGrpSpPr/>
          <p:nvPr/>
        </p:nvGrpSpPr>
        <p:grpSpPr>
          <a:xfrm>
            <a:off x="914400" y="1371600"/>
            <a:ext cx="7685088" cy="2227263"/>
            <a:chOff x="576" y="1138"/>
            <a:chExt cx="4841" cy="1403"/>
          </a:xfrm>
        </p:grpSpPr>
        <p:sp>
          <p:nvSpPr>
            <p:cNvPr id="45059" name="文本框 54277"/>
            <p:cNvSpPr txBox="1"/>
            <p:nvPr/>
          </p:nvSpPr>
          <p:spPr>
            <a:xfrm>
              <a:off x="576" y="1138"/>
              <a:ext cx="4841" cy="1403"/>
            </a:xfrm>
            <a:prstGeom prst="rect">
              <a:avLst/>
            </a:prstGeom>
            <a:solidFill>
              <a:srgbClr val="666699"/>
            </a:solidFill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　　</a:t>
              </a:r>
              <a:r>
                <a:rPr lang="zh-CN" altLang="en-US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二十世纪初卢瑟福和盖克两位科学家在观察</a:t>
              </a:r>
              <a:endParaRPr lang="zh-CN" altLang="en-US" sz="2800" b="1" i="0" dirty="0">
                <a:solidFill>
                  <a:srgbClr val="FFFF00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与分析放射性物质放出的粒子个数的情况时</a:t>
              </a:r>
              <a:r>
                <a:rPr lang="en-US" altLang="zh-CN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,</a:t>
              </a:r>
              <a:r>
                <a:rPr lang="zh-CN" altLang="en-US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他</a:t>
              </a:r>
              <a:endParaRPr lang="zh-CN" altLang="en-US" sz="2800" b="1" i="0" dirty="0">
                <a:solidFill>
                  <a:srgbClr val="FFFF00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们做了</a:t>
              </a:r>
              <a:r>
                <a:rPr lang="en-US" altLang="zh-CN" sz="2800" b="1" i="0">
                  <a:solidFill>
                    <a:srgbClr val="FFFF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2608</a:t>
              </a:r>
              <a:r>
                <a:rPr lang="zh-CN" altLang="en-US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次观察</a:t>
              </a:r>
              <a:r>
                <a:rPr lang="en-US" altLang="zh-CN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(</a:t>
              </a:r>
              <a:r>
                <a:rPr lang="zh-CN" altLang="en-US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每次时间为</a:t>
              </a:r>
              <a:r>
                <a:rPr lang="en-US" altLang="zh-CN" sz="2800" b="1" i="0">
                  <a:solidFill>
                    <a:srgbClr val="FFFF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7.5</a:t>
              </a:r>
              <a:r>
                <a:rPr lang="zh-CN" altLang="en-US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秒</a:t>
              </a:r>
              <a:r>
                <a:rPr lang="en-US" altLang="zh-CN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)</a:t>
              </a:r>
              <a:r>
                <a:rPr lang="zh-CN" altLang="en-US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发现放射</a:t>
              </a:r>
              <a:endParaRPr lang="zh-CN" altLang="en-US" sz="2800" b="1" i="0" dirty="0">
                <a:solidFill>
                  <a:srgbClr val="FFFF00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性物质在规定的一段时间内</a:t>
              </a:r>
              <a:r>
                <a:rPr lang="en-US" altLang="zh-CN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, </a:t>
              </a:r>
              <a:r>
                <a:rPr lang="zh-CN" altLang="en-US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其放射的粒子数</a:t>
              </a:r>
              <a:r>
                <a:rPr lang="en-US" altLang="zh-CN" sz="2800" b="1" i="0" dirty="0">
                  <a:solidFill>
                    <a:srgbClr val="FFFF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X </a:t>
              </a:r>
              <a:endParaRPr lang="en-US" altLang="zh-CN" sz="2800" b="1" i="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zh-CN" altLang="en-US" sz="2800" b="1" i="0" dirty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服从泊松分布</a:t>
              </a:r>
              <a:r>
                <a:rPr lang="en-US" altLang="zh-CN" sz="2800" b="1" i="0">
                  <a:solidFill>
                    <a:srgbClr val="FFFF00"/>
                  </a:solidFill>
                  <a:latin typeface="黑体" panose="02010609060101010101" charset="-122"/>
                  <a:ea typeface="黑体" panose="02010609060101010101" charset="-122"/>
                </a:rPr>
                <a:t>.</a:t>
              </a:r>
              <a:endParaRPr lang="en-US" altLang="zh-CN" sz="2800" b="1" i="0">
                <a:solidFill>
                  <a:srgbClr val="FFFF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aphicFrame>
          <p:nvGraphicFramePr>
            <p:cNvPr id="45060" name="对象 54278"/>
            <p:cNvGraphicFramePr/>
            <p:nvPr/>
          </p:nvGraphicFramePr>
          <p:xfrm>
            <a:off x="3172" y="1540"/>
            <a:ext cx="175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7" name="" r:id="rId1" imgW="279400" imgH="241300" progId="Equation.3">
                    <p:embed/>
                  </p:oleObj>
                </mc:Choice>
                <mc:Fallback>
                  <p:oleObj name="" r:id="rId1" imgW="279400" imgH="241300" progId="Equation.3">
                    <p:embed/>
                    <p:pic>
                      <p:nvPicPr>
                        <p:cNvPr id="0" name="图片 3297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172" y="1540"/>
                          <a:ext cx="175" cy="1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4286" name="图片 54285" descr="放射粒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3789363"/>
            <a:ext cx="5456238" cy="223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矩形 71687"/>
          <p:cNvSpPr/>
          <p:nvPr/>
        </p:nvSpPr>
        <p:spPr>
          <a:xfrm>
            <a:off x="1046163" y="1624013"/>
            <a:ext cx="7416800" cy="1641475"/>
          </a:xfrm>
          <a:prstGeom prst="rect">
            <a:avLst/>
          </a:prstGeom>
          <a:solidFill>
            <a:srgbClr val="666699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华文细黑" pitchFamily="2" charset="-122"/>
              </a:rPr>
              <a:t>         </a:t>
            </a:r>
            <a:r>
              <a:rPr lang="zh-CN" altLang="en-US" sz="2800" b="1" i="0" dirty="0">
                <a:solidFill>
                  <a:srgbClr val="FFFF00"/>
                </a:solidFill>
                <a:latin typeface="黑体" panose="02010609060101010101" charset="-122"/>
                <a:ea typeface="黑体" panose="02010609060101010101" charset="-122"/>
              </a:rPr>
              <a:t>在生物学</a:t>
            </a:r>
            <a:r>
              <a:rPr lang="zh-CN" altLang="en-US" sz="2800" b="1" i="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charset="-122"/>
              </a:rPr>
              <a:t>、</a:t>
            </a:r>
            <a:r>
              <a:rPr lang="zh-CN" altLang="en-US" sz="2800" b="1" i="0" dirty="0">
                <a:solidFill>
                  <a:srgbClr val="FFFF00"/>
                </a:solidFill>
                <a:latin typeface="黑体" panose="02010609060101010101" charset="-122"/>
                <a:ea typeface="黑体" panose="02010609060101010101" charset="-122"/>
              </a:rPr>
              <a:t>医学</a:t>
            </a:r>
            <a:r>
              <a:rPr lang="zh-CN" altLang="en-US" sz="2800" b="1" i="0" dirty="0">
                <a:solidFill>
                  <a:srgbClr val="FFFF00"/>
                </a:solidFill>
                <a:latin typeface="宋体" panose="02010600030101010101" pitchFamily="2" charset="-122"/>
                <a:ea typeface="华文细黑" pitchFamily="2" charset="-122"/>
              </a:rPr>
              <a:t>、</a:t>
            </a:r>
            <a:r>
              <a:rPr lang="zh-CN" altLang="en-US" sz="2800" b="1" i="0" dirty="0">
                <a:solidFill>
                  <a:srgbClr val="FFFF00"/>
                </a:solidFill>
                <a:latin typeface="黑体" panose="02010609060101010101" charset="-122"/>
                <a:ea typeface="黑体" panose="02010609060101010101" charset="-122"/>
              </a:rPr>
              <a:t>工业统计、保险科学及</a:t>
            </a:r>
            <a:endParaRPr lang="zh-CN" altLang="en-US" sz="2800" b="1" i="0" dirty="0">
              <a:solidFill>
                <a:srgbClr val="FFFF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sz="2800" b="1" i="0" dirty="0">
                <a:solidFill>
                  <a:srgbClr val="FFFF00"/>
                </a:solidFill>
                <a:latin typeface="黑体" panose="02010609060101010101" charset="-122"/>
                <a:ea typeface="黑体" panose="02010609060101010101" charset="-122"/>
              </a:rPr>
              <a:t>公用事业的排队等问题中</a:t>
            </a:r>
            <a:r>
              <a:rPr lang="zh-CN" altLang="en-US" sz="2800" b="1" i="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charset="-122"/>
              </a:rPr>
              <a:t> </a:t>
            </a:r>
            <a:r>
              <a:rPr lang="en-US" altLang="zh-CN" sz="2800" b="1" i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charset="-122"/>
              </a:rPr>
              <a:t>, </a:t>
            </a:r>
            <a:r>
              <a:rPr lang="zh-CN" altLang="en-US" sz="2800" b="1" i="0" dirty="0">
                <a:solidFill>
                  <a:srgbClr val="FFFF00"/>
                </a:solidFill>
                <a:latin typeface="黑体" panose="02010609060101010101" charset="-122"/>
                <a:ea typeface="黑体" panose="02010609060101010101" charset="-122"/>
              </a:rPr>
              <a:t>泊松分布是常见的</a:t>
            </a:r>
            <a:r>
              <a:rPr lang="en-US" altLang="zh-CN" sz="2800" b="1" i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charset="-122"/>
              </a:rPr>
              <a:t>.</a:t>
            </a:r>
            <a:endParaRPr lang="en-US" altLang="zh-CN" sz="2800" b="1" i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pPr>
              <a:spcBef>
                <a:spcPct val="30000"/>
              </a:spcBef>
            </a:pPr>
            <a:endParaRPr lang="en-US" altLang="zh-CN" sz="2800" b="1" i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5"/>
          <p:cNvSpPr txBox="1"/>
          <p:nvPr/>
        </p:nvSpPr>
        <p:spPr>
          <a:xfrm>
            <a:off x="827088" y="188913"/>
            <a:ext cx="8054975" cy="2072640"/>
          </a:xfrm>
          <a:prstGeom prst="rect">
            <a:avLst/>
          </a:prstGeom>
          <a:solidFill>
            <a:srgbClr val="FFCCCC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8  </a:t>
            </a: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某一无线寻呼台，每分钟收到寻呼的次数</a:t>
            </a:r>
            <a:r>
              <a:rPr lang="en-US" altLang="zh-CN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X</a:t>
            </a: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服从参数 </a:t>
            </a: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=3 </a:t>
            </a: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的泊松分布。</a:t>
            </a:r>
            <a:endParaRPr lang="en-US" altLang="zh-CN" sz="2800" b="1" i="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求</a:t>
            </a: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）一分钟内恰好收到</a:t>
            </a:r>
            <a:r>
              <a:rPr lang="en-US" altLang="zh-CN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次寻呼的概率。</a:t>
            </a:r>
            <a:endParaRPr lang="en-US" altLang="zh-CN" sz="2800" b="1" i="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）一分钟内收到</a:t>
            </a:r>
            <a:r>
              <a:rPr lang="en-US" altLang="zh-CN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至</a:t>
            </a:r>
            <a:r>
              <a:rPr lang="en-US" altLang="zh-CN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800" b="1" i="0" dirty="0">
                <a:latin typeface="宋体" panose="02010600030101010101" pitchFamily="2" charset="-122"/>
                <a:cs typeface="宋体" panose="02010600030101010101" pitchFamily="2" charset="-122"/>
              </a:rPr>
              <a:t>次寻呼的概率。</a:t>
            </a:r>
            <a:endParaRPr lang="en-US" altLang="zh-CN" sz="2800" b="1" i="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203" name="Text Box 7"/>
          <p:cNvSpPr txBox="1"/>
          <p:nvPr/>
        </p:nvSpPr>
        <p:spPr>
          <a:xfrm>
            <a:off x="827088" y="2303463"/>
            <a:ext cx="7993062" cy="43291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anchor="t">
            <a:spAutoFit/>
          </a:bodyPr>
          <a:lstStyle/>
          <a:p>
            <a:pPr>
              <a:lnSpc>
                <a:spcPct val="125000"/>
              </a:lnSpc>
              <a:spcBef>
                <a:spcPct val="25000"/>
              </a:spcBef>
            </a:pPr>
            <a:r>
              <a:rPr lang="zh-CN" altLang="en-US" sz="2800" i="0" dirty="0">
                <a:solidFill>
                  <a:srgbClr val="0000CC"/>
                </a:solidFill>
                <a:latin typeface="楷体_GB2312" pitchFamily="49" charset="-122"/>
                <a:ea typeface="华文细黑" pitchFamily="2" charset="-122"/>
              </a:rPr>
              <a:t>解：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 </a:t>
            </a:r>
            <a:r>
              <a:rPr lang="zh-CN" altLang="en-US" sz="2800" i="0" dirty="0">
                <a:latin typeface="Times New Roman" panose="02020603050405020304" pitchFamily="18" charset="0"/>
                <a:ea typeface="华文细黑" pitchFamily="2" charset="-122"/>
              </a:rPr>
              <a:t>因为 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  <a:sym typeface="Symbol" panose="05050102010706020507" pitchFamily="18" charset="2"/>
              </a:rPr>
              <a:t>X~ </a:t>
            </a:r>
            <a:r>
              <a:rPr lang="el-GR" altLang="en-US" sz="3200" i="0" dirty="0">
                <a:latin typeface="Times New Roman" panose="02020603050405020304" pitchFamily="18" charset="0"/>
                <a:ea typeface="华文彩云" pitchFamily="2" charset="-122"/>
                <a:sym typeface="Symbol" panose="05050102010706020507" pitchFamily="18" charset="2"/>
              </a:rPr>
              <a:t>π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  <a:sym typeface="Symbol" panose="05050102010706020507" pitchFamily="18" charset="2"/>
              </a:rPr>
              <a:t>(3)</a:t>
            </a:r>
            <a:r>
              <a:rPr lang="zh-CN" altLang="en-US" sz="2800" i="0" dirty="0">
                <a:latin typeface="Times New Roman" panose="02020603050405020304" pitchFamily="18" charset="0"/>
                <a:ea typeface="华文细黑" pitchFamily="2" charset="-122"/>
                <a:sym typeface="Symbol" panose="05050102010706020507" pitchFamily="18" charset="2"/>
              </a:rPr>
              <a:t>，所以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  <a:sym typeface="Symbol" panose="05050102010706020507" pitchFamily="18" charset="2"/>
              </a:rPr>
              <a:t>X</a:t>
            </a:r>
            <a:r>
              <a:rPr lang="zh-CN" altLang="en-US" sz="2800" i="0" dirty="0">
                <a:latin typeface="Times New Roman" panose="02020603050405020304" pitchFamily="18" charset="0"/>
                <a:ea typeface="华文细黑" pitchFamily="2" charset="-122"/>
                <a:sym typeface="Symbol" panose="05050102010706020507" pitchFamily="18" charset="2"/>
              </a:rPr>
              <a:t>的分布律为</a:t>
            </a:r>
            <a:endParaRPr lang="zh-CN" altLang="en-US" sz="2800" i="0" dirty="0">
              <a:latin typeface="Times New Roman" panose="02020603050405020304" pitchFamily="18" charset="0"/>
              <a:ea typeface="华文细黑" pitchFamily="2" charset="-122"/>
              <a:sym typeface="Symbol" panose="05050102010706020507" pitchFamily="18" charset="2"/>
            </a:endParaRPr>
          </a:p>
          <a:p>
            <a:pPr>
              <a:lnSpc>
                <a:spcPct val="125000"/>
              </a:lnSpc>
              <a:spcBef>
                <a:spcPct val="25000"/>
              </a:spcBef>
            </a:pPr>
            <a:r>
              <a:rPr lang="zh-CN" altLang="en-US" sz="2800" i="0" dirty="0">
                <a:latin typeface="Times New Roman" panose="02020603050405020304" pitchFamily="18" charset="0"/>
                <a:ea typeface="华文细黑" pitchFamily="2" charset="-122"/>
              </a:rPr>
              <a:t>       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P{X=k}=(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  <a:sym typeface="Symbol" panose="05050102010706020507" pitchFamily="18" charset="2"/>
              </a:rPr>
              <a:t>3</a:t>
            </a:r>
            <a:r>
              <a:rPr lang="en-US" altLang="zh-CN" sz="2800" i="0" baseline="30000" dirty="0">
                <a:latin typeface="Times New Roman" panose="02020603050405020304" pitchFamily="18" charset="0"/>
                <a:ea typeface="华文细黑" pitchFamily="2" charset="-122"/>
              </a:rPr>
              <a:t>k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/k!)e</a:t>
            </a:r>
            <a:r>
              <a:rPr lang="en-US" altLang="zh-CN" sz="2800" i="0" baseline="30000" dirty="0">
                <a:latin typeface="Times New Roman" panose="02020603050405020304" pitchFamily="18" charset="0"/>
                <a:ea typeface="华文细黑" pitchFamily="2" charset="-122"/>
              </a:rPr>
              <a:t>-</a:t>
            </a:r>
            <a:r>
              <a:rPr lang="en-US" altLang="zh-CN" sz="2800" i="0" baseline="30000" dirty="0">
                <a:latin typeface="Times New Roman" panose="02020603050405020304" pitchFamily="18" charset="0"/>
                <a:ea typeface="华文细黑" pitchFamily="2" charset="-122"/>
                <a:sym typeface="Symbol" panose="05050102010706020507" pitchFamily="18" charset="2"/>
              </a:rPr>
              <a:t>3 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k</a:t>
            </a:r>
            <a:r>
              <a:rPr lang="zh-CN" altLang="en-US" sz="2800" i="0" dirty="0">
                <a:latin typeface="Times New Roman" panose="02020603050405020304" pitchFamily="18" charset="0"/>
                <a:ea typeface="华文细黑" pitchFamily="2" charset="-122"/>
              </a:rPr>
              <a:t>＝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0, 1, 2, …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  <a:sym typeface="Symbol" panose="05050102010706020507" pitchFamily="18" charset="2"/>
              </a:rPr>
              <a:t>.</a:t>
            </a:r>
            <a:endParaRPr lang="en-US" altLang="zh-CN" sz="2800" i="0" dirty="0">
              <a:latin typeface="Times New Roman" panose="02020603050405020304" pitchFamily="18" charset="0"/>
              <a:ea typeface="华文细黑" pitchFamily="2" charset="-122"/>
            </a:endParaRPr>
          </a:p>
          <a:p>
            <a:pPr>
              <a:lnSpc>
                <a:spcPct val="125000"/>
              </a:lnSpc>
              <a:spcBef>
                <a:spcPct val="25000"/>
              </a:spcBef>
            </a:pPr>
            <a:r>
              <a:rPr lang="zh-CN" altLang="en-US" sz="2800" i="0" dirty="0">
                <a:latin typeface="Times New Roman" panose="02020603050405020304" pitchFamily="18" charset="0"/>
                <a:ea typeface="华文细黑" pitchFamily="2" charset="-122"/>
              </a:rPr>
              <a:t>则（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1</a:t>
            </a:r>
            <a:r>
              <a:rPr lang="zh-CN" altLang="en-US" sz="2800" i="0" dirty="0">
                <a:latin typeface="Times New Roman" panose="02020603050405020304" pitchFamily="18" charset="0"/>
                <a:ea typeface="华文细黑" pitchFamily="2" charset="-122"/>
              </a:rPr>
              <a:t>）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 P{X=3}=(3</a:t>
            </a:r>
            <a:r>
              <a:rPr lang="en-US" altLang="zh-CN" sz="2800" i="0" baseline="30000" dirty="0">
                <a:latin typeface="Times New Roman" panose="02020603050405020304" pitchFamily="18" charset="0"/>
                <a:ea typeface="华文细黑" pitchFamily="2" charset="-122"/>
              </a:rPr>
              <a:t>3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/3!)e</a:t>
            </a:r>
            <a:r>
              <a:rPr lang="en-US" altLang="zh-CN" sz="2800" i="0" baseline="30000" dirty="0">
                <a:latin typeface="Times New Roman" panose="02020603050405020304" pitchFamily="18" charset="0"/>
                <a:ea typeface="华文细黑" pitchFamily="2" charset="-122"/>
              </a:rPr>
              <a:t>-3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≈0.2240</a:t>
            </a:r>
            <a:endParaRPr lang="en-US" altLang="zh-CN" sz="2800" i="0" dirty="0">
              <a:latin typeface="Times New Roman" panose="02020603050405020304" pitchFamily="18" charset="0"/>
              <a:ea typeface="华文细黑" pitchFamily="2" charset="-122"/>
              <a:sym typeface="Symbol" panose="05050102010706020507" pitchFamily="18" charset="2"/>
            </a:endParaRPr>
          </a:p>
          <a:p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    </a:t>
            </a:r>
            <a:r>
              <a:rPr lang="zh-CN" altLang="en-US" sz="2800" i="0" dirty="0">
                <a:latin typeface="Times New Roman" panose="02020603050405020304" pitchFamily="18" charset="0"/>
                <a:ea typeface="华文细黑" pitchFamily="2" charset="-122"/>
              </a:rPr>
              <a:t>（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2</a:t>
            </a:r>
            <a:r>
              <a:rPr lang="zh-CN" altLang="en-US" sz="2800" i="0" dirty="0">
                <a:latin typeface="Times New Roman" panose="02020603050405020304" pitchFamily="18" charset="0"/>
                <a:ea typeface="华文细黑" pitchFamily="2" charset="-122"/>
              </a:rPr>
              <a:t>）</a:t>
            </a:r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 P{2≤X≤5}    =P{X=2}+P{X=3}+P{X=4}+P{X=5}</a:t>
            </a:r>
            <a:endParaRPr lang="en-US" altLang="zh-CN" sz="2800" i="0" dirty="0">
              <a:latin typeface="Times New Roman" panose="02020603050405020304" pitchFamily="18" charset="0"/>
              <a:ea typeface="华文细黑" pitchFamily="2" charset="-122"/>
            </a:endParaRPr>
          </a:p>
          <a:p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        =[(32/2!)+(33/3!)+(34/4!)+(35/5!)]e-3</a:t>
            </a:r>
            <a:endParaRPr lang="en-US" altLang="zh-CN" sz="2800" i="0" dirty="0">
              <a:latin typeface="Times New Roman" panose="02020603050405020304" pitchFamily="18" charset="0"/>
              <a:ea typeface="华文细黑" pitchFamily="2" charset="-122"/>
            </a:endParaRPr>
          </a:p>
          <a:p>
            <a:r>
              <a:rPr lang="en-US" altLang="zh-CN" sz="2800" i="0" dirty="0">
                <a:latin typeface="Times New Roman" panose="02020603050405020304" pitchFamily="18" charset="0"/>
                <a:ea typeface="华文细黑" pitchFamily="2" charset="-122"/>
              </a:rPr>
              <a:t>        ≈0.7169</a:t>
            </a:r>
            <a:endParaRPr lang="en-US" altLang="zh-CN" sz="2800" i="0" dirty="0">
              <a:latin typeface="Times New Roman" panose="02020603050405020304" pitchFamily="18" charset="0"/>
              <a:ea typeface="华文细黑" pitchFamily="2" charset="-122"/>
            </a:endParaRPr>
          </a:p>
          <a:p>
            <a:pPr eaLnBrk="0" hangingPunct="0">
              <a:lnSpc>
                <a:spcPct val="125000"/>
              </a:lnSpc>
              <a:spcBef>
                <a:spcPct val="25000"/>
              </a:spcBef>
            </a:pPr>
            <a:endParaRPr lang="en-US" altLang="zh-CN" sz="2800" i="0" dirty="0">
              <a:latin typeface="Times New Roman" panose="02020603050405020304" pitchFamily="18" charset="0"/>
              <a:ea typeface="华文细黑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2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animBg="1" build="p"/>
      <p:bldP spid="51203" grpId="0" animBg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2-2泊松分布逼近二项分布.wmv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09955" y="2341245"/>
            <a:ext cx="7689850" cy="3095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2227" name="Group 3"/>
          <p:cNvGrpSpPr/>
          <p:nvPr/>
        </p:nvGrpSpPr>
        <p:grpSpPr>
          <a:xfrm>
            <a:off x="1268730" y="1053783"/>
            <a:ext cx="6499225" cy="639762"/>
            <a:chOff x="0" y="0"/>
            <a:chExt cx="4094" cy="403"/>
          </a:xfrm>
        </p:grpSpPr>
        <p:sp>
          <p:nvSpPr>
            <p:cNvPr id="48131" name="Text Box 4"/>
            <p:cNvSpPr txBox="1"/>
            <p:nvPr/>
          </p:nvSpPr>
          <p:spPr>
            <a:xfrm>
              <a:off x="0" y="76"/>
              <a:ext cx="409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b="1" i="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二项分布</a:t>
              </a:r>
              <a:endParaRPr lang="zh-CN" altLang="en-US" sz="2800" b="1" i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8132" name="AutoShape 5"/>
            <p:cNvSpPr/>
            <p:nvPr/>
          </p:nvSpPr>
          <p:spPr>
            <a:xfrm>
              <a:off x="1072" y="231"/>
              <a:ext cx="1460" cy="81"/>
            </a:xfrm>
            <a:prstGeom prst="rightArrow">
              <a:avLst>
                <a:gd name="adj1" fmla="val 50000"/>
                <a:gd name="adj2" fmla="val 450533"/>
              </a:avLst>
            </a:prstGeom>
            <a:solidFill>
              <a:srgbClr val="008000"/>
            </a:solidFill>
            <a:ln w="190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华文细黑" pitchFamily="2" charset="-122"/>
              </a:endParaRPr>
            </a:p>
          </p:txBody>
        </p:sp>
        <p:graphicFrame>
          <p:nvGraphicFramePr>
            <p:cNvPr id="48133" name="Object 6"/>
            <p:cNvGraphicFramePr>
              <a:graphicFrameLocks noChangeAspect="1"/>
            </p:cNvGraphicFramePr>
            <p:nvPr/>
          </p:nvGraphicFramePr>
          <p:xfrm>
            <a:off x="1056" y="0"/>
            <a:ext cx="176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1" name="" r:id="rId4" imgW="2805430" imgH="393700" progId="Equation.3">
                    <p:embed/>
                  </p:oleObj>
                </mc:Choice>
                <mc:Fallback>
                  <p:oleObj name="" r:id="rId4" imgW="2805430" imgH="393700" progId="Equation.3">
                    <p:embed/>
                    <p:pic>
                      <p:nvPicPr>
                        <p:cNvPr id="0" name="图片 329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56" y="0"/>
                          <a:ext cx="1768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231" name="Rectangle 7"/>
          <p:cNvSpPr/>
          <p:nvPr/>
        </p:nvSpPr>
        <p:spPr>
          <a:xfrm>
            <a:off x="5647055" y="1174433"/>
            <a:ext cx="20161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泊松分布</a:t>
            </a:r>
            <a:endParaRPr lang="zh-CN" altLang="en-US" sz="2800" b="1" i="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000" fill="hold"/>
                                        <p:tgtEl>
                                          <p:spTgt spid="52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2226"/>
                </p:tgtEl>
              </p:cMediaNode>
            </p:video>
          </p:childTnLst>
        </p:cTn>
      </p:par>
    </p:tnLst>
    <p:bldLst>
      <p:bldP spid="522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46081"/>
          <p:cNvSpPr/>
          <p:nvPr/>
        </p:nvSpPr>
        <p:spPr>
          <a:xfrm>
            <a:off x="850900" y="733425"/>
            <a:ext cx="3505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2. </a:t>
            </a:r>
            <a:r>
              <a:rPr lang="zh-CN" altLang="en-US" sz="3200" b="1" dirty="0">
                <a:solidFill>
                  <a:srgbClr val="0000FF"/>
                </a:solidFill>
                <a:latin typeface="Tahoma" panose="020B0604030504040204" pitchFamily="34" charset="0"/>
                <a:ea typeface="黑体" panose="02010609060101010101" charset="-122"/>
              </a:rPr>
              <a:t>随机变量的引入</a:t>
            </a:r>
            <a:endParaRPr lang="zh-CN" altLang="en-US" sz="3200" b="1" dirty="0">
              <a:solidFill>
                <a:srgbClr val="0000FF"/>
              </a:solidFill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46083" name="矩形 46082"/>
          <p:cNvSpPr/>
          <p:nvPr/>
        </p:nvSpPr>
        <p:spPr>
          <a:xfrm>
            <a:off x="914400" y="1524000"/>
            <a:ext cx="7543800" cy="987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1</a:t>
            </a:r>
            <a:r>
              <a:rPr lang="en-US" altLang="zh-CN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在一装有红球、白球的袋中任摸一个球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观察摸出球的颜色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矩形 46083"/>
          <p:cNvSpPr/>
          <p:nvPr/>
        </p:nvSpPr>
        <p:spPr>
          <a:xfrm>
            <a:off x="1600200" y="2743200"/>
            <a:ext cx="2895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红色、白色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r>
              <a:rPr lang="en-US" altLang="zh-CN" sz="28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6087" name="组合 46086"/>
          <p:cNvGrpSpPr/>
          <p:nvPr/>
        </p:nvGrpSpPr>
        <p:grpSpPr>
          <a:xfrm rot="-10783488">
            <a:off x="2333625" y="3282950"/>
            <a:ext cx="1573213" cy="215900"/>
            <a:chOff x="2208" y="1344"/>
            <a:chExt cx="1200" cy="240"/>
          </a:xfrm>
        </p:grpSpPr>
        <p:sp>
          <p:nvSpPr>
            <p:cNvPr id="46088" name="直接连接符 46087"/>
            <p:cNvSpPr/>
            <p:nvPr/>
          </p:nvSpPr>
          <p:spPr>
            <a:xfrm>
              <a:off x="2208" y="1488"/>
              <a:ext cx="120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6089" name="直接连接符 46088"/>
            <p:cNvSpPr/>
            <p:nvPr/>
          </p:nvSpPr>
          <p:spPr>
            <a:xfrm>
              <a:off x="2208" y="1488"/>
              <a:ext cx="0" cy="9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6090" name="直接连接符 46089"/>
            <p:cNvSpPr/>
            <p:nvPr/>
          </p:nvSpPr>
          <p:spPr>
            <a:xfrm>
              <a:off x="3408" y="1488"/>
              <a:ext cx="0" cy="9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46091" name="直接连接符 46090"/>
            <p:cNvSpPr/>
            <p:nvPr/>
          </p:nvSpPr>
          <p:spPr>
            <a:xfrm flipV="1">
              <a:off x="2832" y="1344"/>
              <a:ext cx="0" cy="14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46092" name="矩形 46091"/>
          <p:cNvSpPr/>
          <p:nvPr/>
        </p:nvSpPr>
        <p:spPr>
          <a:xfrm>
            <a:off x="2462213" y="3429000"/>
            <a:ext cx="1447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非数量</a:t>
            </a:r>
            <a:endParaRPr lang="zh-CN" altLang="en-US" sz="2800" b="1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6093" name="矩形 46092"/>
          <p:cNvSpPr/>
          <p:nvPr/>
        </p:nvSpPr>
        <p:spPr>
          <a:xfrm>
            <a:off x="5943600" y="2819400"/>
            <a:ext cx="2438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数量化 </a:t>
            </a:r>
            <a:endParaRPr lang="zh-CN" altLang="en-US" sz="2800" b="1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6097" name="组合 46096"/>
          <p:cNvGrpSpPr/>
          <p:nvPr/>
        </p:nvGrpSpPr>
        <p:grpSpPr>
          <a:xfrm>
            <a:off x="4495800" y="2667000"/>
            <a:ext cx="1143000" cy="533400"/>
            <a:chOff x="3024" y="1776"/>
            <a:chExt cx="720" cy="336"/>
          </a:xfrm>
        </p:grpSpPr>
        <p:sp>
          <p:nvSpPr>
            <p:cNvPr id="46095" name="右箭头 46094"/>
            <p:cNvSpPr/>
            <p:nvPr/>
          </p:nvSpPr>
          <p:spPr>
            <a:xfrm>
              <a:off x="3024" y="1968"/>
              <a:ext cx="720" cy="144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008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6096" name="对象 46095"/>
            <p:cNvGraphicFramePr/>
            <p:nvPr/>
          </p:nvGraphicFramePr>
          <p:xfrm>
            <a:off x="3312" y="1776"/>
            <a:ext cx="12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" r:id="rId1" imgW="190500" imgH="317500" progId="Equation.3">
                    <p:embed/>
                  </p:oleObj>
                </mc:Choice>
                <mc:Fallback>
                  <p:oleObj name="" r:id="rId1" imgW="190500" imgH="317500" progId="Equation.3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312" y="1776"/>
                          <a:ext cx="120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098" name="矩形 46097"/>
          <p:cNvSpPr/>
          <p:nvPr/>
        </p:nvSpPr>
        <p:spPr>
          <a:xfrm>
            <a:off x="827088" y="3860800"/>
            <a:ext cx="2971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可采用下列方法 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099" name="矩形 46098"/>
          <p:cNvSpPr/>
          <p:nvPr/>
        </p:nvSpPr>
        <p:spPr>
          <a:xfrm>
            <a:off x="1141413" y="4622800"/>
            <a:ext cx="2819400" cy="1295400"/>
          </a:xfrm>
          <a:prstGeom prst="rect">
            <a:avLst/>
          </a:prstGeom>
          <a:solidFill>
            <a:srgbClr val="7360FE"/>
          </a:solidFill>
          <a:ln w="19050" cap="flat" cmpd="sng">
            <a:solidFill>
              <a:srgbClr val="00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endParaRPr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6100" name="对象 46099"/>
          <p:cNvGraphicFramePr/>
          <p:nvPr/>
        </p:nvGraphicFramePr>
        <p:xfrm>
          <a:off x="3579813" y="5600700"/>
          <a:ext cx="279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3" imgW="279400" imgH="317500" progId="Equation.3">
                  <p:embed/>
                </p:oleObj>
              </mc:Choice>
              <mc:Fallback>
                <p:oleObj name="" r:id="rId3" imgW="279400" imgH="3175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9813" y="5600700"/>
                        <a:ext cx="2794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1" name="文本框 46100"/>
          <p:cNvSpPr txBox="1"/>
          <p:nvPr/>
        </p:nvSpPr>
        <p:spPr>
          <a:xfrm>
            <a:off x="1674813" y="5080000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charset="-122"/>
              </a:rPr>
              <a:t>红色</a:t>
            </a:r>
            <a:endParaRPr lang="zh-CN" altLang="en-US" b="1">
              <a:solidFill>
                <a:srgbClr val="FF0000"/>
              </a:solidFill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46102" name="文本框 46101"/>
          <p:cNvSpPr txBox="1"/>
          <p:nvPr/>
        </p:nvSpPr>
        <p:spPr>
          <a:xfrm>
            <a:off x="2513013" y="5080000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ahoma" panose="020B0604030504040204" pitchFamily="34" charset="0"/>
                <a:ea typeface="黑体" panose="02010609060101010101" charset="-122"/>
              </a:rPr>
              <a:t>白色</a:t>
            </a:r>
            <a:endParaRPr lang="zh-CN" altLang="en-US" b="1">
              <a:solidFill>
                <a:schemeClr val="bg1"/>
              </a:solidFill>
              <a:latin typeface="Tahoma" panose="020B0604030504040204" pitchFamily="34" charset="0"/>
              <a:ea typeface="黑体" panose="02010609060101010101" charset="-122"/>
            </a:endParaRPr>
          </a:p>
        </p:txBody>
      </p:sp>
      <p:grpSp>
        <p:nvGrpSpPr>
          <p:cNvPr id="46117" name="组合 46116"/>
          <p:cNvGrpSpPr/>
          <p:nvPr/>
        </p:nvGrpSpPr>
        <p:grpSpPr>
          <a:xfrm>
            <a:off x="4265613" y="4857750"/>
            <a:ext cx="1447800" cy="679450"/>
            <a:chOff x="2544" y="3172"/>
            <a:chExt cx="912" cy="428"/>
          </a:xfrm>
        </p:grpSpPr>
        <p:sp>
          <p:nvSpPr>
            <p:cNvPr id="46104" name="右箭头 46103"/>
            <p:cNvSpPr/>
            <p:nvPr/>
          </p:nvSpPr>
          <p:spPr>
            <a:xfrm>
              <a:off x="2544" y="3456"/>
              <a:ext cx="912" cy="144"/>
            </a:xfrm>
            <a:prstGeom prst="rightArrow">
              <a:avLst>
                <a:gd name="adj1" fmla="val 50000"/>
                <a:gd name="adj2" fmla="val 158333"/>
              </a:avLst>
            </a:prstGeom>
            <a:solidFill>
              <a:srgbClr val="008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6106" name="对象 46105"/>
            <p:cNvGraphicFramePr/>
            <p:nvPr/>
          </p:nvGraphicFramePr>
          <p:xfrm>
            <a:off x="2684" y="3172"/>
            <a:ext cx="4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" r:id="rId5" imgW="774065" imgH="393700" progId="Equation.3">
                    <p:embed/>
                  </p:oleObj>
                </mc:Choice>
                <mc:Fallback>
                  <p:oleObj name="" r:id="rId5" imgW="774065" imgH="393700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684" y="3172"/>
                          <a:ext cx="488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107" name="任意多边形 46106"/>
          <p:cNvSpPr/>
          <p:nvPr/>
        </p:nvSpPr>
        <p:spPr>
          <a:xfrm>
            <a:off x="6246813" y="4470400"/>
            <a:ext cx="2286000" cy="1460500"/>
          </a:xfrm>
          <a:custGeom>
            <a:avLst/>
            <a:gdLst/>
            <a:ahLst/>
            <a:cxnLst/>
            <a:rect l="0" t="0" r="0" b="0"/>
            <a:pathLst>
              <a:path w="1240" h="968">
                <a:moveTo>
                  <a:pt x="72" y="432"/>
                </a:moveTo>
                <a:cubicBezTo>
                  <a:pt x="112" y="304"/>
                  <a:pt x="176" y="0"/>
                  <a:pt x="360" y="0"/>
                </a:cubicBezTo>
                <a:cubicBezTo>
                  <a:pt x="544" y="0"/>
                  <a:pt x="1112" y="280"/>
                  <a:pt x="1176" y="432"/>
                </a:cubicBezTo>
                <a:cubicBezTo>
                  <a:pt x="1240" y="584"/>
                  <a:pt x="920" y="856"/>
                  <a:pt x="744" y="912"/>
                </a:cubicBezTo>
                <a:cubicBezTo>
                  <a:pt x="568" y="968"/>
                  <a:pt x="240" y="840"/>
                  <a:pt x="120" y="768"/>
                </a:cubicBezTo>
                <a:cubicBezTo>
                  <a:pt x="0" y="696"/>
                  <a:pt x="32" y="560"/>
                  <a:pt x="72" y="432"/>
                </a:cubicBezTo>
                <a:close/>
              </a:path>
            </a:pathLst>
          </a:custGeom>
          <a:solidFill>
            <a:srgbClr val="F66880">
              <a:alpha val="100000"/>
            </a:srgbClr>
          </a:solidFill>
          <a:ln w="19050"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6108" name="对象 46107"/>
          <p:cNvGraphicFramePr/>
          <p:nvPr/>
        </p:nvGraphicFramePr>
        <p:xfrm>
          <a:off x="7618413" y="5461000"/>
          <a:ext cx="29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7" imgW="292100" imgH="292100" progId="Equation.3">
                  <p:embed/>
                </p:oleObj>
              </mc:Choice>
              <mc:Fallback>
                <p:oleObj name="" r:id="rId7" imgW="292100" imgH="2921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18413" y="5461000"/>
                        <a:ext cx="292100" cy="292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9" name="任意多边形 46108"/>
          <p:cNvSpPr/>
          <p:nvPr/>
        </p:nvSpPr>
        <p:spPr>
          <a:xfrm>
            <a:off x="2284413" y="4318000"/>
            <a:ext cx="5029200" cy="990600"/>
          </a:xfrm>
          <a:custGeom>
            <a:avLst/>
            <a:gdLst/>
            <a:ahLst/>
            <a:cxnLst/>
            <a:rect l="0" t="0" r="0" b="0"/>
            <a:pathLst>
              <a:path w="3504" h="592">
                <a:moveTo>
                  <a:pt x="0" y="496"/>
                </a:moveTo>
                <a:cubicBezTo>
                  <a:pt x="572" y="248"/>
                  <a:pt x="1144" y="0"/>
                  <a:pt x="1728" y="16"/>
                </a:cubicBezTo>
                <a:cubicBezTo>
                  <a:pt x="2312" y="32"/>
                  <a:pt x="3208" y="496"/>
                  <a:pt x="3504" y="592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6110" name="对象 46109"/>
          <p:cNvGraphicFramePr/>
          <p:nvPr/>
        </p:nvGraphicFramePr>
        <p:xfrm>
          <a:off x="7243763" y="5010150"/>
          <a:ext cx="177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9" imgW="177800" imgH="304165" progId="Equation.3">
                  <p:embed/>
                </p:oleObj>
              </mc:Choice>
              <mc:Fallback>
                <p:oleObj name="" r:id="rId9" imgW="177800" imgH="30416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43763" y="5010150"/>
                        <a:ext cx="1778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11" name="任意多边形 46110"/>
          <p:cNvSpPr/>
          <p:nvPr/>
        </p:nvSpPr>
        <p:spPr>
          <a:xfrm>
            <a:off x="3275013" y="5384800"/>
            <a:ext cx="3733800" cy="457200"/>
          </a:xfrm>
          <a:custGeom>
            <a:avLst/>
            <a:gdLst/>
            <a:ahLst/>
            <a:cxnLst/>
            <a:rect l="0" t="0" r="0" b="0"/>
            <a:pathLst>
              <a:path w="2976" h="440">
                <a:moveTo>
                  <a:pt x="0" y="0"/>
                </a:moveTo>
                <a:cubicBezTo>
                  <a:pt x="472" y="212"/>
                  <a:pt x="944" y="424"/>
                  <a:pt x="1440" y="432"/>
                </a:cubicBezTo>
                <a:cubicBezTo>
                  <a:pt x="1936" y="440"/>
                  <a:pt x="2720" y="112"/>
                  <a:pt x="2976" y="48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6112" name="对象 46111"/>
          <p:cNvGraphicFramePr/>
          <p:nvPr/>
        </p:nvGraphicFramePr>
        <p:xfrm>
          <a:off x="7008813" y="5308600"/>
          <a:ext cx="203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1" imgW="203200" imgH="317500" progId="Equation.3">
                  <p:embed/>
                </p:oleObj>
              </mc:Choice>
              <mc:Fallback>
                <p:oleObj name="" r:id="rId11" imgW="203200" imgH="3175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08813" y="5308600"/>
                        <a:ext cx="2032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4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  <p:bldP spid="46084" grpId="0"/>
      <p:bldP spid="46092" grpId="0"/>
      <p:bldP spid="46093" grpId="0"/>
      <p:bldP spid="46098" grpId="0"/>
      <p:bldP spid="46099" grpId="0" bldLvl="0" animBg="1"/>
      <p:bldP spid="46101" grpId="0"/>
      <p:bldP spid="4610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2"/>
          <p:cNvSpPr txBox="1"/>
          <p:nvPr/>
        </p:nvSpPr>
        <p:spPr>
          <a:xfrm>
            <a:off x="684213" y="1341438"/>
            <a:ext cx="22828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i="0" dirty="0">
                <a:solidFill>
                  <a:srgbClr val="990033"/>
                </a:solidFill>
                <a:latin typeface="Times New Roman" panose="02020603050405020304" pitchFamily="18" charset="0"/>
                <a:ea typeface="黑体" panose="02010609060101010101" charset="-122"/>
              </a:rPr>
              <a:t>泊松定理</a:t>
            </a:r>
            <a:endParaRPr lang="zh-CN" altLang="en-US" sz="2800" b="1" i="0" dirty="0">
              <a:solidFill>
                <a:srgbClr val="990033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2700338" y="1412875"/>
          <a:ext cx="32353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7" name="" r:id="rId1" imgW="3086100" imgH="419100" progId="Equation.3">
                  <p:embed/>
                </p:oleObj>
              </mc:Choice>
              <mc:Fallback>
                <p:oleObj name="" r:id="rId1" imgW="3086100" imgH="419100" progId="Equation.3">
                  <p:embed/>
                  <p:pic>
                    <p:nvPicPr>
                      <p:cNvPr id="0" name="图片 32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00338" y="1412875"/>
                        <a:ext cx="3235325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6227763" y="1412875"/>
          <a:ext cx="2184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8" name="" r:id="rId3" imgW="2044700" imgH="393700" progId="Equation.3">
                  <p:embed/>
                </p:oleObj>
              </mc:Choice>
              <mc:Fallback>
                <p:oleObj name="" r:id="rId3" imgW="2044700" imgH="393700" progId="Equation.3">
                  <p:embed/>
                  <p:pic>
                    <p:nvPicPr>
                      <p:cNvPr id="0" name="图片 32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7763" y="1412875"/>
                        <a:ext cx="21844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Text Box 5"/>
          <p:cNvSpPr txBox="1"/>
          <p:nvPr/>
        </p:nvSpPr>
        <p:spPr>
          <a:xfrm>
            <a:off x="684213" y="2060575"/>
            <a:ext cx="63023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数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53254" name="Object 6"/>
          <p:cNvGraphicFramePr>
            <a:graphicFrameLocks noChangeAspect="1"/>
          </p:cNvGraphicFramePr>
          <p:nvPr/>
        </p:nvGraphicFramePr>
        <p:xfrm>
          <a:off x="1476375" y="2133600"/>
          <a:ext cx="17065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9" name="" r:id="rId5" imgW="1612900" imgH="431800" progId="Equation.3">
                  <p:embed/>
                </p:oleObj>
              </mc:Choice>
              <mc:Fallback>
                <p:oleObj name="" r:id="rId5" imgW="1612900" imgH="431800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375" y="2133600"/>
                        <a:ext cx="1706563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3276600" y="2133600"/>
          <a:ext cx="48085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0" name="" r:id="rId7" imgW="4648200" imgH="419100" progId="Equation.3">
                  <p:embed/>
                </p:oleObj>
              </mc:Choice>
              <mc:Fallback>
                <p:oleObj name="" r:id="rId7" imgW="4648200" imgH="419100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6600" y="2133600"/>
                        <a:ext cx="4808538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6" name="Text Box 8"/>
          <p:cNvSpPr txBox="1"/>
          <p:nvPr/>
        </p:nvSpPr>
        <p:spPr>
          <a:xfrm>
            <a:off x="8172450" y="2060575"/>
            <a:ext cx="5413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有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2268538" y="3213100"/>
          <a:ext cx="3035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1" name="" r:id="rId9" imgW="3035300" imgH="977900" progId="Equation.3">
                  <p:embed/>
                </p:oleObj>
              </mc:Choice>
              <mc:Fallback>
                <p:oleObj name="" r:id="rId9" imgW="3035300" imgH="977900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68538" y="3213100"/>
                        <a:ext cx="303530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5364163" y="3644900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2" name="" r:id="rId11" imgW="241300" imgH="152400" progId="Equation.3">
                  <p:embed/>
                </p:oleObj>
              </mc:Choice>
              <mc:Fallback>
                <p:oleObj name="" r:id="rId11" imgW="241300" imgH="15240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64163" y="3644900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5724525" y="3213100"/>
          <a:ext cx="876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3" name="" r:id="rId13" imgW="876935" imgH="889635" progId="Equation.3">
                  <p:embed/>
                </p:oleObj>
              </mc:Choice>
              <mc:Fallback>
                <p:oleObj name="" r:id="rId13" imgW="876935" imgH="889635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24525" y="3213100"/>
                        <a:ext cx="87630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4" name="Object 16"/>
          <p:cNvGraphicFramePr>
            <a:graphicFrameLocks noChangeAspect="1"/>
          </p:cNvGraphicFramePr>
          <p:nvPr/>
        </p:nvGraphicFramePr>
        <p:xfrm>
          <a:off x="2301875" y="56134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4" name="" r:id="rId15" imgW="114300" imgH="215900" progId="Equation.3">
                  <p:embed/>
                </p:oleObj>
              </mc:Choice>
              <mc:Fallback>
                <p:oleObj name="" r:id="rId15" imgW="114300" imgH="2159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01875" y="561340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/>
      <p:bldP spid="5325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06" name="Object 10"/>
          <p:cNvGraphicFramePr>
            <a:graphicFrameLocks noChangeAspect="1"/>
          </p:cNvGraphicFramePr>
          <p:nvPr/>
        </p:nvGraphicFramePr>
        <p:xfrm>
          <a:off x="1368743" y="969328"/>
          <a:ext cx="71072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1" name="" r:id="rId1" imgW="6934200" imgH="457200" progId="Equation.3">
                  <p:embed/>
                </p:oleObj>
              </mc:Choice>
              <mc:Fallback>
                <p:oleObj name="" r:id="rId1" imgW="6934200" imgH="45720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8743" y="969328"/>
                        <a:ext cx="7107237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7" name="Text Box 11"/>
          <p:cNvSpPr txBox="1"/>
          <p:nvPr/>
        </p:nvSpPr>
        <p:spPr>
          <a:xfrm>
            <a:off x="505143" y="1617028"/>
            <a:ext cx="17018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必定很小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5308" name="Text Box 12"/>
          <p:cNvSpPr txBox="1"/>
          <p:nvPr/>
        </p:nvSpPr>
        <p:spPr>
          <a:xfrm>
            <a:off x="2376805" y="1617028"/>
            <a:ext cx="9874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因此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55309" name="Object 13"/>
          <p:cNvGraphicFramePr>
            <a:graphicFrameLocks noChangeAspect="1"/>
          </p:cNvGraphicFramePr>
          <p:nvPr/>
        </p:nvGraphicFramePr>
        <p:xfrm>
          <a:off x="3600768" y="1688465"/>
          <a:ext cx="37798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2" name="" r:id="rId3" imgW="3568700" imgH="419100" progId="Equation.3">
                  <p:embed/>
                </p:oleObj>
              </mc:Choice>
              <mc:Fallback>
                <p:oleObj name="" r:id="rId3" imgW="3568700" imgH="419100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00768" y="1688465"/>
                        <a:ext cx="3779837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0" name="Object 14"/>
          <p:cNvGraphicFramePr>
            <a:graphicFrameLocks noChangeAspect="1"/>
          </p:cNvGraphicFramePr>
          <p:nvPr/>
        </p:nvGraphicFramePr>
        <p:xfrm>
          <a:off x="7488555" y="1688465"/>
          <a:ext cx="12255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3" name="" r:id="rId5" imgW="1080135" imgH="419100" progId="Equation.3">
                  <p:embed/>
                </p:oleObj>
              </mc:Choice>
              <mc:Fallback>
                <p:oleObj name="" r:id="rId5" imgW="1080135" imgH="419100" progId="Equation.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88555" y="1688465"/>
                        <a:ext cx="122555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1" name="Object 15"/>
          <p:cNvGraphicFramePr>
            <a:graphicFrameLocks noChangeAspect="1"/>
          </p:cNvGraphicFramePr>
          <p:nvPr/>
        </p:nvGraphicFramePr>
        <p:xfrm>
          <a:off x="721043" y="2480628"/>
          <a:ext cx="39608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4" name="" r:id="rId7" imgW="3643630" imgH="444500" progId="Equation.3">
                  <p:embed/>
                </p:oleObj>
              </mc:Choice>
              <mc:Fallback>
                <p:oleObj name="" r:id="rId7" imgW="3643630" imgH="444500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1043" y="2480628"/>
                        <a:ext cx="3960812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4969193" y="3488690"/>
          <a:ext cx="207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5" name="" r:id="rId9" imgW="2070100" imgH="444500" progId="Equation.3">
                  <p:embed/>
                </p:oleObj>
              </mc:Choice>
              <mc:Fallback>
                <p:oleObj name="" r:id="rId9" imgW="2070100" imgH="444500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69193" y="3488690"/>
                        <a:ext cx="20701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/>
          <p:cNvGraphicFramePr>
            <a:graphicFrameLocks noChangeAspect="1"/>
          </p:cNvGraphicFramePr>
          <p:nvPr/>
        </p:nvGraphicFramePr>
        <p:xfrm>
          <a:off x="648018" y="4352290"/>
          <a:ext cx="76469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6" name="" r:id="rId11" imgW="7404100" imgH="457200" progId="Equation.3">
                  <p:embed/>
                </p:oleObj>
              </mc:Choice>
              <mc:Fallback>
                <p:oleObj name="" r:id="rId11" imgW="7404100" imgH="457200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8018" y="4352290"/>
                        <a:ext cx="7646987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648018" y="4928553"/>
          <a:ext cx="68802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7" name="" r:id="rId13" imgW="6477000" imgH="457200" progId="Equation.3">
                  <p:embed/>
                </p:oleObj>
              </mc:Choice>
              <mc:Fallback>
                <p:oleObj name="" r:id="rId13" imgW="6477000" imgH="457200" progId="Equation.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8018" y="4928553"/>
                        <a:ext cx="6880225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/>
          <p:cNvSpPr txBox="1"/>
          <p:nvPr/>
        </p:nvSpPr>
        <p:spPr>
          <a:xfrm>
            <a:off x="7561580" y="4857115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上式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326" name="Rectangle 6"/>
          <p:cNvSpPr/>
          <p:nvPr/>
        </p:nvSpPr>
        <p:spPr>
          <a:xfrm>
            <a:off x="576580" y="5504815"/>
            <a:ext cx="59880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也能用来作二项分布概率的近似计算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54303" name="Object 8"/>
          <p:cNvGraphicFramePr>
            <a:graphicFrameLocks noChangeAspect="1"/>
          </p:cNvGraphicFramePr>
          <p:nvPr/>
        </p:nvGraphicFramePr>
        <p:xfrm>
          <a:off x="1152843" y="3272790"/>
          <a:ext cx="3606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8" name="" r:id="rId15" imgW="3606800" imgH="977900" progId="Equation.3">
                  <p:embed/>
                </p:oleObj>
              </mc:Choice>
              <mc:Fallback>
                <p:oleObj name="" r:id="rId15" imgW="3606800" imgH="977900" progId="Equation.3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52843" y="3272790"/>
                        <a:ext cx="360680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4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/>
      <p:bldP spid="55308" grpId="0"/>
      <p:bldP spid="56325" grpId="0"/>
      <p:bldP spid="563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文本框 61445"/>
          <p:cNvSpPr txBox="1"/>
          <p:nvPr/>
        </p:nvSpPr>
        <p:spPr>
          <a:xfrm>
            <a:off x="914400" y="2514600"/>
            <a:ext cx="3633788" cy="946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charset="-122"/>
              </a:rPr>
              <a:t>    </a:t>
            </a:r>
            <a:r>
              <a:rPr lang="en-US" altLang="zh-CN" sz="2800" b="1" dirty="0">
                <a:latin typeface="Times New Roman" panose="02020603050405020304" pitchFamily="18" charset="0"/>
              </a:rPr>
              <a:t>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设</a:t>
            </a:r>
            <a:r>
              <a:rPr lang="en-US" altLang="zh-CN" sz="2800" b="1" dirty="0">
                <a:latin typeface="Times New Roman" panose="02020603050405020304" pitchFamily="18" charset="0"/>
              </a:rPr>
              <a:t>1000 </a:t>
            </a:r>
            <a:r>
              <a:rPr lang="zh-CN" altLang="en-US" sz="2800" b="1" dirty="0">
                <a:latin typeface="Times New Roman" panose="02020603050405020304" pitchFamily="18" charset="0"/>
              </a:rPr>
              <a:t>辆车通过</a:t>
            </a:r>
            <a:r>
              <a:rPr lang="en-US" altLang="zh-CN" sz="2800" b="1">
                <a:latin typeface="Times New Roman" panose="02020603050405020304" pitchFamily="18" charset="0"/>
              </a:rPr>
              <a:t>,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</a:rPr>
              <a:t>出事故的次数为 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en-US" altLang="zh-CN" sz="2800" b="1">
                <a:latin typeface="Times New Roman" panose="02020603050405020304" pitchFamily="18" charset="0"/>
              </a:rPr>
              <a:t>, </a:t>
            </a:r>
            <a:r>
              <a:rPr lang="zh-CN" altLang="en-US" sz="2800" b="1">
                <a:latin typeface="Times New Roman" panose="02020603050405020304" pitchFamily="18" charset="0"/>
              </a:rPr>
              <a:t>则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61448" name="矩形 61447"/>
          <p:cNvSpPr/>
          <p:nvPr/>
        </p:nvSpPr>
        <p:spPr>
          <a:xfrm>
            <a:off x="838200" y="4648200"/>
            <a:ext cx="33988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可利用泊松定理计算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1449" name="对象 61448"/>
          <p:cNvGraphicFramePr/>
          <p:nvPr/>
        </p:nvGraphicFramePr>
        <p:xfrm>
          <a:off x="4648200" y="4738688"/>
          <a:ext cx="34798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7" name="" r:id="rId1" imgW="3479800" imgH="368300" progId="Equation.3">
                  <p:embed/>
                </p:oleObj>
              </mc:Choice>
              <mc:Fallback>
                <p:oleObj name="" r:id="rId1" imgW="3479800" imgH="368300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48200" y="4738688"/>
                        <a:ext cx="3479800" cy="366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0" name="矩形 61449"/>
          <p:cNvSpPr/>
          <p:nvPr/>
        </p:nvSpPr>
        <p:spPr>
          <a:xfrm>
            <a:off x="914400" y="3976688"/>
            <a:ext cx="197008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所求概率为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1453" name="对象 61452"/>
          <p:cNvGraphicFramePr/>
          <p:nvPr/>
        </p:nvGraphicFramePr>
        <p:xfrm>
          <a:off x="2505710" y="5386705"/>
          <a:ext cx="4432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8" name="" r:id="rId3" imgW="4432300" imgH="889000" progId="Equation.3">
                  <p:embed/>
                </p:oleObj>
              </mc:Choice>
              <mc:Fallback>
                <p:oleObj name="" r:id="rId3" imgW="4432300" imgH="8890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5710" y="5386705"/>
                        <a:ext cx="4432300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4" name="矩形 61453"/>
          <p:cNvSpPr/>
          <p:nvPr/>
        </p:nvSpPr>
        <p:spPr>
          <a:xfrm>
            <a:off x="914400" y="2500313"/>
            <a:ext cx="5429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charset="-122"/>
              </a:rPr>
              <a:t>解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61455" name="对象 61454"/>
          <p:cNvGraphicFramePr/>
          <p:nvPr/>
        </p:nvGraphicFramePr>
        <p:xfrm>
          <a:off x="914400" y="5602288"/>
          <a:ext cx="1422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9" name="" r:id="rId5" imgW="1421765" imgH="381000" progId="Equation.3">
                  <p:embed/>
                </p:oleObj>
              </mc:Choice>
              <mc:Fallback>
                <p:oleObj name="" r:id="rId5" imgW="1421765" imgH="381000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5602288"/>
                        <a:ext cx="14224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6" name="对象 61455"/>
          <p:cNvGraphicFramePr/>
          <p:nvPr/>
        </p:nvGraphicFramePr>
        <p:xfrm>
          <a:off x="3124200" y="4160838"/>
          <a:ext cx="438467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0" name="" r:id="rId7" imgW="5369560" imgH="381000" progId="Equation.3">
                  <p:embed/>
                </p:oleObj>
              </mc:Choice>
              <mc:Fallback>
                <p:oleObj name="" r:id="rId7" imgW="5369560" imgH="381000" progId="Equation.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24200" y="4160838"/>
                        <a:ext cx="4384675" cy="334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7" name="对象 61456"/>
          <p:cNvGraphicFramePr/>
          <p:nvPr/>
        </p:nvGraphicFramePr>
        <p:xfrm>
          <a:off x="1046163" y="3556000"/>
          <a:ext cx="375443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1" name="" r:id="rId9" imgW="2995930" imgH="393700" progId="Equation.3">
                  <p:embed/>
                </p:oleObj>
              </mc:Choice>
              <mc:Fallback>
                <p:oleObj name="" r:id="rId9" imgW="2995930" imgH="393700" progId="Equation.3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6163" y="3556000"/>
                        <a:ext cx="3754437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0" name="图片 61459" descr="BD07195_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7400" y="2692400"/>
            <a:ext cx="1979613" cy="1320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61" name="文本框 61460"/>
          <p:cNvSpPr txBox="1"/>
          <p:nvPr/>
        </p:nvSpPr>
        <p:spPr>
          <a:xfrm>
            <a:off x="914400" y="685800"/>
            <a:ext cx="7421880" cy="181483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例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9</a:t>
            </a:r>
            <a:r>
              <a:rPr lang="en-US" altLang="zh-CN" sz="2800" b="1" dirty="0">
                <a:latin typeface="Times New Roman" panose="02020603050405020304" pitchFamily="18" charset="0"/>
              </a:rPr>
              <a:t>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有一繁忙的汽车站</a:t>
            </a:r>
            <a:r>
              <a:rPr lang="en-US" altLang="zh-CN" sz="2800" b="1" dirty="0"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</a:rPr>
              <a:t>每天有大量汽车通过</a:t>
            </a:r>
            <a:r>
              <a:rPr lang="en-US" altLang="zh-CN" sz="2800" b="1">
                <a:latin typeface="Times New Roman" panose="02020603050405020304" pitchFamily="18" charset="0"/>
              </a:rPr>
              <a:t>,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</a:rPr>
              <a:t>设每辆汽车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在一天的某段时间内出事故的概率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</a:rPr>
              <a:t>为</a:t>
            </a:r>
            <a:r>
              <a:rPr lang="en-US" altLang="zh-CN" sz="2800" b="1" dirty="0">
                <a:latin typeface="Times New Roman" panose="02020603050405020304" pitchFamily="18" charset="0"/>
              </a:rPr>
              <a:t>0.0001,</a:t>
            </a:r>
            <a:r>
              <a:rPr lang="zh-CN" altLang="en-US" sz="2800" b="1" dirty="0">
                <a:latin typeface="Times New Roman" panose="02020603050405020304" pitchFamily="18" charset="0"/>
              </a:rPr>
              <a:t>在每天的该段时间内有</a:t>
            </a:r>
            <a:r>
              <a:rPr lang="en-US" altLang="zh-CN" sz="2800" b="1" dirty="0">
                <a:latin typeface="Times New Roman" panose="02020603050405020304" pitchFamily="18" charset="0"/>
              </a:rPr>
              <a:t>1000 </a:t>
            </a:r>
            <a:r>
              <a:rPr lang="zh-CN" altLang="en-US" sz="2800" b="1" dirty="0">
                <a:latin typeface="Times New Roman" panose="02020603050405020304" pitchFamily="18" charset="0"/>
              </a:rPr>
              <a:t>辆汽车通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</a:rPr>
              <a:t>过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问出事故的次数不小于</a:t>
            </a: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的概率是多少</a:t>
            </a:r>
            <a:r>
              <a:rPr lang="en-US" altLang="zh-CN" sz="2800" b="1">
                <a:latin typeface="Times New Roman" panose="02020603050405020304" pitchFamily="18" charset="0"/>
              </a:rPr>
              <a:t>?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6" grpId="0"/>
      <p:bldP spid="61448" grpId="0"/>
      <p:bldP spid="61450" grpId="0"/>
      <p:bldP spid="6145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/>
          <p:nvPr/>
        </p:nvSpPr>
        <p:spPr>
          <a:xfrm>
            <a:off x="0" y="620713"/>
            <a:ext cx="66754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四</a:t>
            </a:r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几何分布和超几何分布（了解）</a:t>
            </a:r>
            <a:endParaRPr lang="zh-CN" altLang="en-US" sz="3200" b="1" i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5" name="Text Box 3"/>
          <p:cNvSpPr txBox="1"/>
          <p:nvPr/>
        </p:nvSpPr>
        <p:spPr>
          <a:xfrm>
            <a:off x="68263" y="1341438"/>
            <a:ext cx="9075737" cy="2041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进行重复独立试验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设每次试验成功的概率为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p,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失败的概率为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1-p=q(0&lt;p&lt;1),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将试验进行到出现一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次成功为止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以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表示所需的试验次数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的分布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律为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6" name="Rectangle 4"/>
          <p:cNvSpPr/>
          <p:nvPr/>
        </p:nvSpPr>
        <p:spPr>
          <a:xfrm>
            <a:off x="1979613" y="2852738"/>
            <a:ext cx="453707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P{X=k}=q</a:t>
            </a:r>
            <a:r>
              <a:rPr lang="en-US" altLang="zh-CN" sz="3200" b="1" i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k-1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p, k=1, 2, …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7" name="Rectangle 5"/>
          <p:cNvSpPr/>
          <p:nvPr/>
        </p:nvSpPr>
        <p:spPr>
          <a:xfrm>
            <a:off x="611188" y="3500438"/>
            <a:ext cx="5599112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称为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服从参数为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几何分布</a:t>
            </a:r>
            <a:endParaRPr lang="zh-CN" altLang="en-US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8" name="Text Box 6"/>
          <p:cNvSpPr txBox="1"/>
          <p:nvPr/>
        </p:nvSpPr>
        <p:spPr>
          <a:xfrm>
            <a:off x="0" y="4292600"/>
            <a:ext cx="9280525" cy="15541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  设某种社会定期发行的奖券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每券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元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中奖率为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p,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某人每次购买1张奖券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如果没有中奖下次继续再买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张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直到中奖止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求购买次数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的分布律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9" name="Text Box 7"/>
          <p:cNvSpPr txBox="1"/>
          <p:nvPr/>
        </p:nvSpPr>
        <p:spPr>
          <a:xfrm>
            <a:off x="250825" y="5734050"/>
            <a:ext cx="16002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400" name="Rectangle 8"/>
          <p:cNvSpPr/>
          <p:nvPr/>
        </p:nvSpPr>
        <p:spPr>
          <a:xfrm>
            <a:off x="1403350" y="5734050"/>
            <a:ext cx="544988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P{X=k}=p(1-p)</a:t>
            </a:r>
            <a:r>
              <a:rPr lang="en-US" altLang="zh-CN" sz="3200" b="1" i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k-1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k=1, 2, 3, …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4" grpId="0"/>
      <p:bldP spid="59395" grpId="0"/>
      <p:bldP spid="59396" grpId="0"/>
      <p:bldP spid="59397" grpId="0"/>
      <p:bldP spid="59398" grpId="0"/>
      <p:bldP spid="59399" grpId="0"/>
      <p:bldP spid="5940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/>
          <p:nvPr/>
        </p:nvSpPr>
        <p:spPr>
          <a:xfrm>
            <a:off x="1835150" y="836613"/>
            <a:ext cx="6913563" cy="2041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若该人共准备购买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次共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元钱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即如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果中奖就停止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否则下次再购买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张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元共花完为止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求购买次数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的分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布律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19" name="Text Box 3"/>
          <p:cNvSpPr txBox="1"/>
          <p:nvPr/>
        </p:nvSpPr>
        <p:spPr>
          <a:xfrm>
            <a:off x="155575" y="2697163"/>
            <a:ext cx="9969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endParaRPr lang="zh-CN" altLang="en-US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0" name="Rectangle 4"/>
          <p:cNvSpPr/>
          <p:nvPr/>
        </p:nvSpPr>
        <p:spPr>
          <a:xfrm>
            <a:off x="1450975" y="2819400"/>
            <a:ext cx="150336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P{Y=k}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1" name="Rectangle 5"/>
          <p:cNvSpPr/>
          <p:nvPr/>
        </p:nvSpPr>
        <p:spPr>
          <a:xfrm>
            <a:off x="2974975" y="2819400"/>
            <a:ext cx="443547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=p(1-p)</a:t>
            </a:r>
            <a:r>
              <a:rPr lang="en-US" altLang="zh-CN" sz="3200" b="1" i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k-1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k=1, 2, …, 9,</a:t>
            </a:r>
            <a:r>
              <a: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en-US" altLang="zh-CN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2" name="Rectangle 6"/>
          <p:cNvSpPr/>
          <p:nvPr/>
        </p:nvSpPr>
        <p:spPr>
          <a:xfrm>
            <a:off x="1222375" y="3810000"/>
            <a:ext cx="16843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P{Y=10}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3" name="Rectangle 7"/>
          <p:cNvSpPr/>
          <p:nvPr/>
        </p:nvSpPr>
        <p:spPr>
          <a:xfrm>
            <a:off x="2898775" y="3810000"/>
            <a:ext cx="16081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=p(1-p)</a:t>
            </a:r>
            <a:r>
              <a:rPr lang="en-US" altLang="zh-CN" sz="3200" b="1" i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4" name="Rectangle 8"/>
          <p:cNvSpPr/>
          <p:nvPr/>
        </p:nvSpPr>
        <p:spPr>
          <a:xfrm>
            <a:off x="4425950" y="3840163"/>
            <a:ext cx="1516063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+(1-p)</a:t>
            </a:r>
            <a:r>
              <a:rPr lang="en-US" altLang="zh-CN" sz="3200" b="1" i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5" name="Rectangle 9"/>
          <p:cNvSpPr/>
          <p:nvPr/>
        </p:nvSpPr>
        <p:spPr>
          <a:xfrm>
            <a:off x="5910263" y="3810000"/>
            <a:ext cx="1484312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=(1-p)</a:t>
            </a:r>
            <a:r>
              <a:rPr lang="en-US" altLang="zh-CN" sz="3200" b="1" i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2233" name="Picture 10" descr="ex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447675"/>
            <a:ext cx="1449388" cy="1609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60419" grpId="0"/>
      <p:bldP spid="60420" grpId="0"/>
      <p:bldP spid="60421" grpId="0"/>
      <p:bldP spid="60422" grpId="0"/>
      <p:bldP spid="60423" grpId="0"/>
      <p:bldP spid="60424" grpId="0"/>
      <p:bldP spid="604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49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47650" y="914400"/>
          <a:ext cx="8589963" cy="481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name="" r:id="rId1" imgW="6746875" imgH="3790950" progId="Word.Document.8">
                  <p:embed/>
                </p:oleObj>
              </mc:Choice>
              <mc:Fallback>
                <p:oleObj name="" r:id="rId1" imgW="6746875" imgH="3790950" progId="Word.Document.8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7650" y="914400"/>
                        <a:ext cx="8589963" cy="481806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文本框 53250"/>
          <p:cNvSpPr txBox="1"/>
          <p:nvPr/>
        </p:nvSpPr>
        <p:spPr>
          <a:xfrm>
            <a:off x="1737678" y="1928813"/>
            <a:ext cx="613410" cy="366649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常见的离散型随机变量</a:t>
            </a:r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53252" name="对象 53251"/>
          <p:cNvGraphicFramePr/>
          <p:nvPr/>
        </p:nvGraphicFramePr>
        <p:xfrm>
          <a:off x="2425700" y="2157413"/>
          <a:ext cx="404813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name="" r:id="rId1" imgW="405765" imgH="2753360" progId="Equation.3">
                  <p:embed/>
                </p:oleObj>
              </mc:Choice>
              <mc:Fallback>
                <p:oleObj name="" r:id="rId1" imgW="405765" imgH="275336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25700" y="2157413"/>
                        <a:ext cx="404813" cy="320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文本框 53252"/>
          <p:cNvSpPr txBox="1"/>
          <p:nvPr/>
        </p:nvSpPr>
        <p:spPr>
          <a:xfrm>
            <a:off x="2806700" y="2057400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charset="-122"/>
              </a:rPr>
              <a:t>两点分布</a:t>
            </a:r>
            <a:endParaRPr lang="zh-CN" altLang="en-US" sz="3200" b="1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53255" name="矩形 53254"/>
          <p:cNvSpPr/>
          <p:nvPr/>
        </p:nvSpPr>
        <p:spPr>
          <a:xfrm>
            <a:off x="2806700" y="3497898"/>
            <a:ext cx="16129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charset="-122"/>
              </a:rPr>
              <a:t>二项分布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53256" name="矩形 53255"/>
          <p:cNvSpPr/>
          <p:nvPr/>
        </p:nvSpPr>
        <p:spPr>
          <a:xfrm>
            <a:off x="2806700" y="4928553"/>
            <a:ext cx="16129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charset="-122"/>
              </a:rPr>
              <a:t>泊松分布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53258" name="矩形 53257"/>
          <p:cNvSpPr/>
          <p:nvPr/>
        </p:nvSpPr>
        <p:spPr>
          <a:xfrm>
            <a:off x="5334000" y="3276600"/>
            <a:ext cx="16192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charset="-122"/>
              </a:rPr>
              <a:t>二项分布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pSp>
        <p:nvGrpSpPr>
          <p:cNvPr id="53274" name="组合 53273"/>
          <p:cNvGrpSpPr/>
          <p:nvPr/>
        </p:nvGrpSpPr>
        <p:grpSpPr>
          <a:xfrm>
            <a:off x="5410200" y="3757613"/>
            <a:ext cx="3048000" cy="1333500"/>
            <a:chOff x="3408" y="2367"/>
            <a:chExt cx="1920" cy="840"/>
          </a:xfrm>
        </p:grpSpPr>
        <p:sp>
          <p:nvSpPr>
            <p:cNvPr id="53259" name="直接连接符 53258"/>
            <p:cNvSpPr/>
            <p:nvPr/>
          </p:nvSpPr>
          <p:spPr>
            <a:xfrm>
              <a:off x="3832" y="2367"/>
              <a:ext cx="0" cy="48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53260" name="矩形 53259"/>
            <p:cNvSpPr/>
            <p:nvPr/>
          </p:nvSpPr>
          <p:spPr>
            <a:xfrm>
              <a:off x="3408" y="2880"/>
              <a:ext cx="102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charset="-122"/>
                </a:rPr>
                <a:t>泊松分布</a:t>
              </a:r>
              <a:endParaRPr lang="zh-CN" altLang="en-US" sz="3200" b="1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graphicFrame>
          <p:nvGraphicFramePr>
            <p:cNvPr id="53262" name="对象 53261"/>
            <p:cNvGraphicFramePr/>
            <p:nvPr/>
          </p:nvGraphicFramePr>
          <p:xfrm>
            <a:off x="3928" y="2463"/>
            <a:ext cx="1400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04" name="" r:id="rId3" imgW="2220595" imgH="405765" progId="Equation.3">
                    <p:embed/>
                  </p:oleObj>
                </mc:Choice>
                <mc:Fallback>
                  <p:oleObj name="" r:id="rId3" imgW="2220595" imgH="405765" progId="Equation.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928" y="2463"/>
                          <a:ext cx="1400" cy="2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273" name="组合 53272"/>
          <p:cNvGrpSpPr/>
          <p:nvPr/>
        </p:nvGrpSpPr>
        <p:grpSpPr>
          <a:xfrm>
            <a:off x="5321300" y="2157413"/>
            <a:ext cx="1701800" cy="1219200"/>
            <a:chOff x="3352" y="1359"/>
            <a:chExt cx="1072" cy="768"/>
          </a:xfrm>
        </p:grpSpPr>
        <p:sp>
          <p:nvSpPr>
            <p:cNvPr id="53263" name="直接连接符 53262"/>
            <p:cNvSpPr/>
            <p:nvPr/>
          </p:nvSpPr>
          <p:spPr>
            <a:xfrm flipV="1">
              <a:off x="3832" y="1647"/>
              <a:ext cx="0" cy="48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53264" name="矩形 53263"/>
            <p:cNvSpPr/>
            <p:nvPr/>
          </p:nvSpPr>
          <p:spPr>
            <a:xfrm>
              <a:off x="3352" y="1359"/>
              <a:ext cx="102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charset="-122"/>
                </a:rPr>
                <a:t>两点分布</a:t>
              </a:r>
              <a:endParaRPr lang="zh-CN" altLang="en-US" sz="3200" b="1" dirty="0"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graphicFrame>
          <p:nvGraphicFramePr>
            <p:cNvPr id="53265" name="对象 53264"/>
            <p:cNvGraphicFramePr/>
            <p:nvPr/>
          </p:nvGraphicFramePr>
          <p:xfrm>
            <a:off x="3928" y="1791"/>
            <a:ext cx="49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05" name="" r:id="rId5" imgW="786765" imgH="330200" progId="Equation.3">
                    <p:embed/>
                  </p:oleObj>
                </mc:Choice>
                <mc:Fallback>
                  <p:oleObj name="" r:id="rId5" imgW="786765" imgH="330200" progId="Equation.3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928" y="1791"/>
                          <a:ext cx="496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272" name="标题 53271"/>
          <p:cNvSpPr txBox="1">
            <a:spLocks noGrp="1"/>
          </p:cNvSpPr>
          <p:nvPr>
            <p:ph type="title"/>
          </p:nvPr>
        </p:nvSpPr>
        <p:spPr>
          <a:xfrm>
            <a:off x="827088" y="669925"/>
            <a:ext cx="7793037" cy="701675"/>
          </a:xfrm>
        </p:spPr>
        <p:txBody>
          <a:bodyPr anchor="ctr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三、小结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/>
      <p:bldP spid="53253" grpId="0"/>
      <p:bldP spid="53255" grpId="0"/>
      <p:bldP spid="53256" grpId="0"/>
      <p:bldP spid="5325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7" name="图片 95236" descr="Bernoulli_Jacob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550" y="1795463"/>
            <a:ext cx="2584450" cy="3505200"/>
          </a:xfrm>
          <a:prstGeom prst="rect">
            <a:avLst/>
          </a:prstGeom>
          <a:noFill/>
          <a:ln w="38100" cap="flat" cmpd="dbl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95238" name="文本框 95237"/>
          <p:cNvSpPr txBox="1"/>
          <p:nvPr/>
        </p:nvSpPr>
        <p:spPr>
          <a:xfrm>
            <a:off x="3962400" y="1981200"/>
            <a:ext cx="4114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Jacob Bernoulli</a:t>
            </a:r>
            <a:endParaRPr lang="en-US" altLang="zh-CN" sz="3600">
              <a:latin typeface="Times New Roman" panose="02020603050405020304" pitchFamily="18" charset="0"/>
            </a:endParaRPr>
          </a:p>
        </p:txBody>
      </p:sp>
      <p:sp>
        <p:nvSpPr>
          <p:cNvPr id="95239" name="文本框 95238"/>
          <p:cNvSpPr txBox="1"/>
          <p:nvPr/>
        </p:nvSpPr>
        <p:spPr>
          <a:xfrm>
            <a:off x="4267200" y="2819400"/>
            <a:ext cx="3581400" cy="180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Born:</a:t>
            </a:r>
            <a:r>
              <a:rPr lang="en-US" altLang="zh-CN" sz="2800" b="1">
                <a:solidFill>
                  <a:srgbClr val="008000"/>
                </a:solidFill>
                <a:latin typeface="Times New Roman" panose="02020603050405020304" pitchFamily="18" charset="0"/>
              </a:rPr>
              <a:t> 27 Dec 1654 in Basel, Switzerland</a:t>
            </a:r>
            <a:br>
              <a:rPr lang="en-US" altLang="zh-CN" sz="2800" b="1">
                <a:solidFill>
                  <a:srgbClr val="008000"/>
                </a:solidFill>
                <a:latin typeface="Times New Roman" panose="02020603050405020304" pitchFamily="18" charset="0"/>
              </a:rPr>
            </a:br>
            <a:r>
              <a:rPr lang="en-US" altLang="zh-CN" sz="2800" b="1">
                <a:latin typeface="Times New Roman" panose="02020603050405020304" pitchFamily="18" charset="0"/>
              </a:rPr>
              <a:t>Died:</a:t>
            </a:r>
            <a:r>
              <a:rPr lang="en-US" altLang="zh-CN" sz="2800" b="1">
                <a:solidFill>
                  <a:srgbClr val="800080"/>
                </a:solidFill>
                <a:latin typeface="Times New Roman" panose="02020603050405020304" pitchFamily="18" charset="0"/>
              </a:rPr>
              <a:t> 16 Aug 1705 in Basel, Switzerland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95240" name="标题 95239"/>
          <p:cNvSpPr>
            <a:spLocks noGrp="1"/>
          </p:cNvSpPr>
          <p:nvPr>
            <p:ph type="title"/>
          </p:nvPr>
        </p:nvSpPr>
        <p:spPr>
          <a:xfrm>
            <a:off x="3173413" y="746125"/>
            <a:ext cx="4752975" cy="701675"/>
          </a:xfrm>
        </p:spPr>
        <p:txBody>
          <a:bodyPr wrap="square" anchor="ctr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伯努利资料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标题 96259"/>
          <p:cNvSpPr>
            <a:spLocks noGrp="1"/>
          </p:cNvSpPr>
          <p:nvPr>
            <p:ph type="title"/>
          </p:nvPr>
        </p:nvSpPr>
        <p:spPr>
          <a:xfrm>
            <a:off x="3171825" y="762000"/>
            <a:ext cx="4465638" cy="701675"/>
          </a:xfrm>
        </p:spPr>
        <p:txBody>
          <a:bodyPr anchor="ctr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</a:rPr>
              <a:t>泊松资料</a:t>
            </a:r>
            <a:endParaRPr lang="zh-CN" altLang="en-US" dirty="0">
              <a:solidFill>
                <a:schemeClr val="tx1"/>
              </a:solidFill>
              <a:latin typeface="黑体" panose="02010609060101010101" charset="-122"/>
            </a:endParaRPr>
          </a:p>
        </p:txBody>
      </p:sp>
      <p:pic>
        <p:nvPicPr>
          <p:cNvPr id="96261" name="图片 96260" descr="Poisson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3813" y="1735138"/>
            <a:ext cx="2516187" cy="3446462"/>
          </a:xfrm>
          <a:prstGeom prst="rect">
            <a:avLst/>
          </a:prstGeom>
          <a:noFill/>
          <a:ln w="38100" cap="flat" cmpd="dbl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96262" name="文本框 96261"/>
          <p:cNvSpPr txBox="1"/>
          <p:nvPr/>
        </p:nvSpPr>
        <p:spPr>
          <a:xfrm>
            <a:off x="4572000" y="2590800"/>
            <a:ext cx="3810000" cy="2227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Born:</a:t>
            </a:r>
            <a:r>
              <a:rPr lang="en-US" altLang="zh-CN" sz="2800" b="1" err="1">
                <a:solidFill>
                  <a:srgbClr val="008000"/>
                </a:solidFill>
                <a:latin typeface="Times New Roman" panose="02020603050405020304" pitchFamily="18" charset="0"/>
              </a:rPr>
              <a:t> 21 June 1781 in Pithiviers</a:t>
            </a:r>
            <a:r>
              <a:rPr lang="en-US" altLang="zh-CN" sz="2800" b="1">
                <a:solidFill>
                  <a:srgbClr val="008000"/>
                </a:solidFill>
                <a:latin typeface="Times New Roman" panose="02020603050405020304" pitchFamily="18" charset="0"/>
              </a:rPr>
              <a:t>, France</a:t>
            </a:r>
            <a:br>
              <a:rPr lang="en-US" altLang="zh-CN" sz="2800" b="1">
                <a:solidFill>
                  <a:srgbClr val="008000"/>
                </a:solidFill>
                <a:latin typeface="Times New Roman" panose="02020603050405020304" pitchFamily="18" charset="0"/>
              </a:rPr>
            </a:br>
            <a:r>
              <a:rPr lang="en-US" altLang="zh-CN" sz="2800" b="1">
                <a:latin typeface="Times New Roman" panose="02020603050405020304" pitchFamily="18" charset="0"/>
              </a:rPr>
              <a:t>Died:</a:t>
            </a:r>
            <a:r>
              <a:rPr lang="en-US" altLang="zh-CN" sz="2800" b="1" err="1">
                <a:solidFill>
                  <a:srgbClr val="800080"/>
                </a:solidFill>
                <a:latin typeface="Times New Roman" panose="02020603050405020304" pitchFamily="18" charset="0"/>
              </a:rPr>
              <a:t> 25 April 1840 in Sceaux</a:t>
            </a:r>
            <a:r>
              <a:rPr lang="en-US" altLang="zh-CN" sz="2800" b="1">
                <a:solidFill>
                  <a:srgbClr val="800080"/>
                </a:solidFill>
                <a:latin typeface="Times New Roman" panose="02020603050405020304" pitchFamily="18" charset="0"/>
              </a:rPr>
              <a:t> (near Paris), France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sp>
        <p:nvSpPr>
          <p:cNvPr id="96263" name="文本框 96262"/>
          <p:cNvSpPr txBox="1"/>
          <p:nvPr/>
        </p:nvSpPr>
        <p:spPr>
          <a:xfrm>
            <a:off x="4114800" y="1676400"/>
            <a:ext cx="4267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 err="1">
                <a:solidFill>
                  <a:srgbClr val="FF0000"/>
                </a:solidFill>
                <a:latin typeface="Times New Roman" panose="02020603050405020304" pitchFamily="18" charset="0"/>
              </a:rPr>
              <a:t>Sim</a:t>
            </a: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éon Poisson</a:t>
            </a:r>
            <a:endParaRPr lang="en-US" altLang="zh-CN" sz="3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矩形 39938"/>
          <p:cNvSpPr/>
          <p:nvPr/>
        </p:nvSpPr>
        <p:spPr>
          <a:xfrm>
            <a:off x="2286000" y="2339975"/>
            <a:ext cx="5257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一、分布函数的概念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39940" name="矩形 39939"/>
          <p:cNvSpPr/>
          <p:nvPr/>
        </p:nvSpPr>
        <p:spPr>
          <a:xfrm>
            <a:off x="2286000" y="3101975"/>
            <a:ext cx="5029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二、分布函数的性质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39941" name="矩形 39940"/>
          <p:cNvSpPr/>
          <p:nvPr/>
        </p:nvSpPr>
        <p:spPr>
          <a:xfrm>
            <a:off x="2286000" y="3840163"/>
            <a:ext cx="4038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三、例题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39942" name="矩形 39941"/>
          <p:cNvSpPr/>
          <p:nvPr/>
        </p:nvSpPr>
        <p:spPr>
          <a:xfrm>
            <a:off x="2286000" y="4602163"/>
            <a:ext cx="41148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四、小结</a:t>
            </a:r>
            <a:endParaRPr lang="zh-CN" altLang="en-US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3" name="标题 39942"/>
          <p:cNvSpPr>
            <a:spLocks noGrp="1"/>
          </p:cNvSpPr>
          <p:nvPr>
            <p:ph type="title"/>
          </p:nvPr>
        </p:nvSpPr>
        <p:spPr>
          <a:xfrm>
            <a:off x="533400" y="898525"/>
            <a:ext cx="8229600" cy="701675"/>
          </a:xfrm>
        </p:spPr>
        <p:txBody>
          <a:bodyPr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</a:rPr>
              <a:t>第三节   随机变量的分布函数</a:t>
            </a:r>
            <a:endParaRPr lang="zh-CN" altLang="en-US" dirty="0">
              <a:solidFill>
                <a:srgbClr val="FF0000"/>
              </a:solidFill>
              <a:latin typeface="黑体" panose="02010609060101010101" charset="-122"/>
            </a:endParaRPr>
          </a:p>
        </p:txBody>
      </p:sp>
      <p:sp>
        <p:nvSpPr>
          <p:cNvPr id="39944" name="动作按钮: 自定义 39943">
            <a:hlinkClick r:id="" action="ppaction://hlinkshowjump?jump=endshow"/>
          </p:cNvPr>
          <p:cNvSpPr/>
          <p:nvPr/>
        </p:nvSpPr>
        <p:spPr>
          <a:xfrm>
            <a:off x="8229600" y="6096000"/>
            <a:ext cx="533400" cy="533400"/>
          </a:xfrm>
          <a:prstGeom prst="actionButtonBlank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5" name="矩形 39944">
            <a:hlinkClick r:id="rId1" action="ppaction://hlinksldjump"/>
          </p:cNvPr>
          <p:cNvSpPr/>
          <p:nvPr/>
        </p:nvSpPr>
        <p:spPr>
          <a:xfrm>
            <a:off x="2438400" y="2484438"/>
            <a:ext cx="3657600" cy="3968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6" name="矩形 39945">
            <a:hlinkClick r:id="rId2" action="ppaction://hlinksldjump"/>
          </p:cNvPr>
          <p:cNvSpPr/>
          <p:nvPr/>
        </p:nvSpPr>
        <p:spPr>
          <a:xfrm>
            <a:off x="2438400" y="3246438"/>
            <a:ext cx="3657600" cy="3968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7" name="矩形 39946">
            <a:hlinkClick r:id="rId1" action="ppaction://hlinksldjump"/>
          </p:cNvPr>
          <p:cNvSpPr/>
          <p:nvPr/>
        </p:nvSpPr>
        <p:spPr>
          <a:xfrm>
            <a:off x="2438400" y="4008438"/>
            <a:ext cx="2514600" cy="3206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8" name="矩形 39947">
            <a:hlinkClick r:id="rId1" action="ppaction://hlinksldjump"/>
          </p:cNvPr>
          <p:cNvSpPr/>
          <p:nvPr/>
        </p:nvSpPr>
        <p:spPr>
          <a:xfrm>
            <a:off x="2438400" y="4770438"/>
            <a:ext cx="1752600" cy="3968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26625"/>
          <p:cNvSpPr txBox="1"/>
          <p:nvPr/>
        </p:nvSpPr>
        <p:spPr>
          <a:xfrm>
            <a:off x="827088" y="1052513"/>
            <a:ext cx="354171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即有     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红色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endParaRPr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6629" name="对象 26628"/>
          <p:cNvGraphicFramePr/>
          <p:nvPr/>
        </p:nvGraphicFramePr>
        <p:xfrm>
          <a:off x="2362200" y="2276475"/>
          <a:ext cx="33655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" r:id="rId1" imgW="3364230" imgH="1002665" progId="Equation.3">
                  <p:embed/>
                </p:oleObj>
              </mc:Choice>
              <mc:Fallback>
                <p:oleObj name="" r:id="rId1" imgW="3364230" imgH="1002665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62200" y="2276475"/>
                        <a:ext cx="3365500" cy="1003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2" name="矩形 26641"/>
          <p:cNvSpPr/>
          <p:nvPr/>
        </p:nvSpPr>
        <p:spPr>
          <a:xfrm>
            <a:off x="4332288" y="1052513"/>
            <a:ext cx="193198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800" b="1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白色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43" name="矩形 26642"/>
          <p:cNvSpPr/>
          <p:nvPr/>
        </p:nvSpPr>
        <p:spPr>
          <a:xfrm>
            <a:off x="827088" y="3860800"/>
            <a:ext cx="72040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这样便将非数量的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红色，白色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数量化了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2" grpId="0"/>
      <p:bldP spid="2664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文本框 17410"/>
          <p:cNvSpPr txBox="1"/>
          <p:nvPr/>
        </p:nvSpPr>
        <p:spPr>
          <a:xfrm>
            <a:off x="827088" y="1728788"/>
            <a:ext cx="7888287" cy="1630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　　对于随机变量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我们不仅要知道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取哪些值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要知道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取这些值的概率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;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而且更重要的是想知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道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在任意有限区间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a,b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内取值的概率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17417" name="对象 17416"/>
          <p:cNvGraphicFramePr/>
          <p:nvPr/>
        </p:nvGraphicFramePr>
        <p:xfrm>
          <a:off x="1041400" y="4051300"/>
          <a:ext cx="2311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7" name="" r:id="rId1" imgW="2311400" imgH="419100" progId="Equation.3">
                  <p:embed/>
                </p:oleObj>
              </mc:Choice>
              <mc:Fallback>
                <p:oleObj name="" r:id="rId1" imgW="2311400" imgH="4191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1400" y="4051300"/>
                        <a:ext cx="23114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8" name="对象 17417"/>
          <p:cNvGraphicFramePr/>
          <p:nvPr/>
        </p:nvGraphicFramePr>
        <p:xfrm>
          <a:off x="3276600" y="4051300"/>
          <a:ext cx="377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8" name="" r:id="rId3" imgW="3771900" imgH="419100" progId="Equation.3">
                  <p:embed/>
                </p:oleObj>
              </mc:Choice>
              <mc:Fallback>
                <p:oleObj name="" r:id="rId3" imgW="3771900" imgH="4191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4051300"/>
                        <a:ext cx="37719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1" name="直接连接符 17420"/>
          <p:cNvSpPr/>
          <p:nvPr/>
        </p:nvSpPr>
        <p:spPr>
          <a:xfrm>
            <a:off x="4343400" y="4419600"/>
            <a:ext cx="0" cy="53340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triangle" w="lg" len="med"/>
          </a:ln>
        </p:spPr>
      </p:sp>
      <p:graphicFrame>
        <p:nvGraphicFramePr>
          <p:cNvPr id="17422" name="对象 17421"/>
          <p:cNvGraphicFramePr/>
          <p:nvPr/>
        </p:nvGraphicFramePr>
        <p:xfrm>
          <a:off x="3962400" y="4965700"/>
          <a:ext cx="914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9" name="" r:id="rId5" imgW="914400" imgH="419100" progId="Equation.3">
                  <p:embed/>
                </p:oleObj>
              </mc:Choice>
              <mc:Fallback>
                <p:oleObj name="" r:id="rId5" imgW="914400" imgH="4191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2400" y="4965700"/>
                        <a:ext cx="9144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3" name="直接连接符 17422"/>
          <p:cNvSpPr/>
          <p:nvPr/>
        </p:nvSpPr>
        <p:spPr>
          <a:xfrm>
            <a:off x="6321425" y="4419600"/>
            <a:ext cx="0" cy="53340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triangle" w="lg" len="med"/>
          </a:ln>
        </p:spPr>
      </p:sp>
      <p:graphicFrame>
        <p:nvGraphicFramePr>
          <p:cNvPr id="17424" name="对象 17423"/>
          <p:cNvGraphicFramePr/>
          <p:nvPr/>
        </p:nvGraphicFramePr>
        <p:xfrm>
          <a:off x="5940425" y="4965700"/>
          <a:ext cx="901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0" name="" r:id="rId7" imgW="901065" imgH="419100" progId="Equation.3">
                  <p:embed/>
                </p:oleObj>
              </mc:Choice>
              <mc:Fallback>
                <p:oleObj name="" r:id="rId7" imgW="901065" imgH="4191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0425" y="4965700"/>
                        <a:ext cx="9017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5" name="对象 17424"/>
          <p:cNvGraphicFramePr/>
          <p:nvPr/>
        </p:nvGraphicFramePr>
        <p:xfrm>
          <a:off x="1041400" y="5729288"/>
          <a:ext cx="2311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1" name="" r:id="rId9" imgW="2311400" imgH="419100" progId="Equation.3">
                  <p:embed/>
                </p:oleObj>
              </mc:Choice>
              <mc:Fallback>
                <p:oleObj name="" r:id="rId9" imgW="2311400" imgH="4191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1400" y="5729288"/>
                        <a:ext cx="23114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6" name="直接连接符 17425"/>
          <p:cNvSpPr/>
          <p:nvPr/>
        </p:nvSpPr>
        <p:spPr>
          <a:xfrm>
            <a:off x="3967163" y="5440363"/>
            <a:ext cx="2895600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triangle" w="lg" len="med"/>
          </a:ln>
        </p:spPr>
      </p:sp>
      <p:sp>
        <p:nvSpPr>
          <p:cNvPr id="17427" name="矩形 17426"/>
          <p:cNvSpPr/>
          <p:nvPr/>
        </p:nvSpPr>
        <p:spPr>
          <a:xfrm>
            <a:off x="6804025" y="4965700"/>
            <a:ext cx="9906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分布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函数  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17429" name="对象 17428"/>
          <p:cNvGraphicFramePr/>
          <p:nvPr/>
        </p:nvGraphicFramePr>
        <p:xfrm>
          <a:off x="3419475" y="5753100"/>
          <a:ext cx="2514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2" name="" r:id="rId11" imgW="2514600" imgH="419100" progId="Equation.3">
                  <p:embed/>
                </p:oleObj>
              </mc:Choice>
              <mc:Fallback>
                <p:oleObj name="" r:id="rId11" imgW="2514600" imgH="4191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19475" y="5753100"/>
                        <a:ext cx="25146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35" name="组合 17434"/>
          <p:cNvGrpSpPr/>
          <p:nvPr/>
        </p:nvGrpSpPr>
        <p:grpSpPr>
          <a:xfrm>
            <a:off x="3505200" y="3975100"/>
            <a:ext cx="3581400" cy="914400"/>
            <a:chOff x="2208" y="2352"/>
            <a:chExt cx="2256" cy="576"/>
          </a:xfrm>
        </p:grpSpPr>
        <p:sp>
          <p:nvSpPr>
            <p:cNvPr id="17432" name="矩形 17431"/>
            <p:cNvSpPr/>
            <p:nvPr/>
          </p:nvSpPr>
          <p:spPr>
            <a:xfrm>
              <a:off x="2208" y="2352"/>
              <a:ext cx="1056" cy="288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矩形 17432"/>
            <p:cNvSpPr/>
            <p:nvPr/>
          </p:nvSpPr>
          <p:spPr>
            <a:xfrm>
              <a:off x="3408" y="2352"/>
              <a:ext cx="1056" cy="288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7434" name="对象 17433"/>
            <p:cNvGraphicFramePr/>
            <p:nvPr/>
          </p:nvGraphicFramePr>
          <p:xfrm>
            <a:off x="2976" y="2400"/>
            <a:ext cx="744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63" name="" r:id="rId13" imgW="1180465" imgH="774065" progId="Equation.3">
                    <p:embed/>
                  </p:oleObj>
                </mc:Choice>
                <mc:Fallback>
                  <p:oleObj name="" r:id="rId13" imgW="1180465" imgH="774065" progId="Equation.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976" y="2400"/>
                          <a:ext cx="744" cy="5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38" name="标题 17437"/>
          <p:cNvSpPr>
            <a:spLocks noGrp="1"/>
          </p:cNvSpPr>
          <p:nvPr>
            <p:ph type="title"/>
          </p:nvPr>
        </p:nvSpPr>
        <p:spPr>
          <a:xfrm>
            <a:off x="300038" y="377508"/>
            <a:ext cx="7772400" cy="701675"/>
          </a:xfrm>
        </p:spPr>
        <p:txBody>
          <a:bodyPr anchor="ctr">
            <a:spAutoFit/>
          </a:bodyPr>
          <a:lstStyle/>
          <a:p>
            <a:r>
              <a:rPr lang="zh-CN" altLang="en-US" dirty="0"/>
              <a:t>一、分布函数的概念</a:t>
            </a:r>
            <a:endParaRPr lang="zh-CN" altLang="en-US" dirty="0"/>
          </a:p>
        </p:txBody>
      </p:sp>
      <p:sp>
        <p:nvSpPr>
          <p:cNvPr id="17439" name="矩形 17438"/>
          <p:cNvSpPr/>
          <p:nvPr/>
        </p:nvSpPr>
        <p:spPr>
          <a:xfrm>
            <a:off x="827088" y="329565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例如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17440" name="对象 17439"/>
          <p:cNvGraphicFramePr/>
          <p:nvPr/>
        </p:nvGraphicFramePr>
        <p:xfrm>
          <a:off x="1739900" y="3379788"/>
          <a:ext cx="6642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4" name="" r:id="rId15" imgW="6638925" imgH="444500" progId="Equation.3">
                  <p:embed/>
                </p:oleObj>
              </mc:Choice>
              <mc:Fallback>
                <p:oleObj name="" r:id="rId15" imgW="6638925" imgH="4445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39900" y="3379788"/>
                        <a:ext cx="66421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1" name="文本框 17440"/>
          <p:cNvSpPr txBox="1"/>
          <p:nvPr/>
        </p:nvSpPr>
        <p:spPr>
          <a:xfrm>
            <a:off x="822325" y="1265238"/>
            <a:ext cx="344487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1.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概念的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引入</a:t>
            </a:r>
            <a:endParaRPr lang="zh-CN" altLang="en-US" sz="3200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74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27" grpId="0"/>
      <p:bldP spid="17439" grpId="0"/>
      <p:bldP spid="1744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/>
          </p:cNvSpPr>
          <p:nvPr>
            <p:ph type="title"/>
          </p:nvPr>
        </p:nvSpPr>
        <p:spPr>
          <a:xfrm>
            <a:off x="119380" y="205105"/>
            <a:ext cx="4699000" cy="5334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分布函数的定义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563" name="Rectangle 3"/>
          <p:cNvSpPr>
            <a:spLocks noGrp="1"/>
          </p:cNvSpPr>
          <p:nvPr>
            <p:ph idx="1"/>
          </p:nvPr>
        </p:nvSpPr>
        <p:spPr>
          <a:xfrm>
            <a:off x="552450" y="908050"/>
            <a:ext cx="8591550" cy="8382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zh-CN" altLang="en-US" sz="32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定义</a:t>
            </a:r>
            <a:r>
              <a:rPr lang="zh-CN" altLang="en-US" sz="32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设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是一个随机变量，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是任意实数，函数</a:t>
            </a:r>
            <a:endParaRPr lang="zh-CN" altLang="en-US" sz="32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1547813" y="1628775"/>
          <a:ext cx="28194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1" name="" r:id="rId1" imgW="1078865" imgH="203200" progId="Equation.3">
                  <p:embed/>
                </p:oleObj>
              </mc:Choice>
              <mc:Fallback>
                <p:oleObj name="" r:id="rId1" imgW="1078865" imgH="203200" progId="Equation.3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7813" y="1628775"/>
                        <a:ext cx="2819400" cy="487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5" name="Text Box 5"/>
          <p:cNvSpPr txBox="1"/>
          <p:nvPr/>
        </p:nvSpPr>
        <p:spPr>
          <a:xfrm>
            <a:off x="1187450" y="2276475"/>
            <a:ext cx="37782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称为 </a:t>
            </a: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的分布函数．</a:t>
            </a:r>
            <a:endParaRPr lang="zh-CN" altLang="en-US" sz="3200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6566" name="Object 6"/>
          <p:cNvGraphicFramePr>
            <a:graphicFrameLocks noChangeAspect="1"/>
          </p:cNvGraphicFramePr>
          <p:nvPr/>
        </p:nvGraphicFramePr>
        <p:xfrm>
          <a:off x="5940425" y="2708275"/>
          <a:ext cx="25146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2" name="" r:id="rId3" imgW="1078865" imgH="203200" progId="Equation.3">
                  <p:embed/>
                </p:oleObj>
              </mc:Choice>
              <mc:Fallback>
                <p:oleObj name="" r:id="rId3" imgW="1078865" imgH="203200" progId="Equation.3">
                  <p:embed/>
                  <p:pic>
                    <p:nvPicPr>
                      <p:cNvPr id="0" name="图片 3233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940425" y="2708275"/>
                        <a:ext cx="2514600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67" name="Group 7"/>
          <p:cNvGrpSpPr/>
          <p:nvPr/>
        </p:nvGrpSpPr>
        <p:grpSpPr>
          <a:xfrm>
            <a:off x="5257800" y="1557338"/>
            <a:ext cx="3886200" cy="1227137"/>
            <a:chOff x="0" y="0"/>
            <a:chExt cx="2448" cy="773"/>
          </a:xfrm>
        </p:grpSpPr>
        <p:sp>
          <p:nvSpPr>
            <p:cNvPr id="55303" name="Line 8"/>
            <p:cNvSpPr/>
            <p:nvPr/>
          </p:nvSpPr>
          <p:spPr>
            <a:xfrm>
              <a:off x="0" y="446"/>
              <a:ext cx="2208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5304" name="Text Box 9"/>
            <p:cNvSpPr txBox="1"/>
            <p:nvPr/>
          </p:nvSpPr>
          <p:spPr>
            <a:xfrm>
              <a:off x="816" y="446"/>
              <a:ext cx="28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800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5305" name="Group 10"/>
            <p:cNvGrpSpPr/>
            <p:nvPr/>
          </p:nvGrpSpPr>
          <p:grpSpPr>
            <a:xfrm>
              <a:off x="0" y="0"/>
              <a:ext cx="2448" cy="725"/>
              <a:chOff x="0" y="0"/>
              <a:chExt cx="2448" cy="725"/>
            </a:xfrm>
          </p:grpSpPr>
          <p:sp>
            <p:nvSpPr>
              <p:cNvPr id="55306" name="Line 11"/>
              <p:cNvSpPr/>
              <p:nvPr/>
            </p:nvSpPr>
            <p:spPr>
              <a:xfrm flipV="1">
                <a:off x="960" y="350"/>
                <a:ext cx="0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307" name="Line 12"/>
              <p:cNvSpPr/>
              <p:nvPr/>
            </p:nvSpPr>
            <p:spPr>
              <a:xfrm flipV="1">
                <a:off x="1488" y="0"/>
                <a:ext cx="0" cy="446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308" name="Text Box 13"/>
              <p:cNvSpPr txBox="1"/>
              <p:nvPr/>
            </p:nvSpPr>
            <p:spPr>
              <a:xfrm>
                <a:off x="1392" y="398"/>
                <a:ext cx="33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09" name="Text Box 14"/>
              <p:cNvSpPr txBox="1"/>
              <p:nvPr/>
            </p:nvSpPr>
            <p:spPr>
              <a:xfrm>
                <a:off x="2112" y="398"/>
                <a:ext cx="33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10" name="Line 15"/>
              <p:cNvSpPr/>
              <p:nvPr/>
            </p:nvSpPr>
            <p:spPr>
              <a:xfrm flipH="1">
                <a:off x="0" y="158"/>
                <a:ext cx="148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311" name="Text Box 16"/>
              <p:cNvSpPr txBox="1"/>
              <p:nvPr/>
            </p:nvSpPr>
            <p:spPr>
              <a:xfrm>
                <a:off x="528" y="153"/>
                <a:ext cx="480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2800" i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5312" name="Rectangle 17"/>
          <p:cNvSpPr/>
          <p:nvPr/>
        </p:nvSpPr>
        <p:spPr>
          <a:xfrm>
            <a:off x="0" y="476250"/>
            <a:ext cx="3259138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endParaRPr lang="zh-CN" altLang="en-US" sz="2000" b="1" i="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grpSp>
        <p:nvGrpSpPr>
          <p:cNvPr id="66578" name="Group 18"/>
          <p:cNvGrpSpPr/>
          <p:nvPr/>
        </p:nvGrpSpPr>
        <p:grpSpPr>
          <a:xfrm>
            <a:off x="179388" y="2997200"/>
            <a:ext cx="7950200" cy="1905000"/>
            <a:chOff x="0" y="0"/>
            <a:chExt cx="5008" cy="1200"/>
          </a:xfrm>
        </p:grpSpPr>
        <p:sp>
          <p:nvSpPr>
            <p:cNvPr id="55314" name="Text Box 19"/>
            <p:cNvSpPr txBox="1"/>
            <p:nvPr/>
          </p:nvSpPr>
          <p:spPr>
            <a:xfrm>
              <a:off x="0" y="0"/>
              <a:ext cx="5008" cy="79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i="0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如果将</a:t>
              </a:r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看作数轴上随机点的坐标，那么分布函数</a:t>
              </a:r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F(x) 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的值就表示</a:t>
              </a:r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3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落在区间               内的</a:t>
              </a:r>
              <a:endPara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5315" name="Object 20"/>
            <p:cNvGraphicFramePr>
              <a:graphicFrameLocks noChangeAspect="1"/>
            </p:cNvGraphicFramePr>
            <p:nvPr/>
          </p:nvGraphicFramePr>
          <p:xfrm>
            <a:off x="3633" y="473"/>
            <a:ext cx="749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3" name="" r:id="rId5" imgW="495300" imgH="203200" progId="Equation.3">
                    <p:embed/>
                  </p:oleObj>
                </mc:Choice>
                <mc:Fallback>
                  <p:oleObj name="" r:id="rId5" imgW="495300" imgH="203200" progId="Equation.3">
                    <p:embed/>
                    <p:pic>
                      <p:nvPicPr>
                        <p:cNvPr id="0" name="图片 323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33" y="473"/>
                          <a:ext cx="749" cy="3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16" name="Rectangle 21"/>
            <p:cNvSpPr/>
            <p:nvPr/>
          </p:nvSpPr>
          <p:spPr>
            <a:xfrm>
              <a:off x="4" y="835"/>
              <a:ext cx="628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概率</a:t>
              </a:r>
              <a:r>
                <a:rPr lang="en-US" altLang="zh-CN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6582" name="Rectangle 22"/>
          <p:cNvSpPr/>
          <p:nvPr/>
        </p:nvSpPr>
        <p:spPr>
          <a:xfrm>
            <a:off x="1331913" y="4365625"/>
            <a:ext cx="6121400" cy="2057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>
              <a:lnSpc>
                <a:spcPct val="120000"/>
              </a:lnSpc>
            </a:pPr>
            <a:r>
              <a:rPr lang="zh-CN" altLang="en-US" sz="2800" b="1" i="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分布函数是一个普通的函数，</a:t>
            </a:r>
            <a:endParaRPr lang="zh-CN" altLang="en-US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正是通过它，我们可以用高等数</a:t>
            </a:r>
            <a:endParaRPr lang="zh-CN" altLang="en-US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学的工具来研究随机变量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83" name="Oval 23"/>
          <p:cNvSpPr/>
          <p:nvPr/>
        </p:nvSpPr>
        <p:spPr>
          <a:xfrm>
            <a:off x="1042988" y="4221163"/>
            <a:ext cx="6191250" cy="2447925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66584" name="Picture 24" descr="TALK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0288" y="4572000"/>
            <a:ext cx="1192212" cy="2286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6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  <p:bldP spid="66565" grpId="0"/>
      <p:bldP spid="66582" grpId="0"/>
      <p:bldP spid="66583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Text Box 4"/>
          <p:cNvSpPr txBox="1"/>
          <p:nvPr/>
        </p:nvSpPr>
        <p:spPr>
          <a:xfrm>
            <a:off x="323850" y="1341438"/>
            <a:ext cx="73914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对于任意的实数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i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i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i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i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，有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en-US" sz="2800" i="0" baseline="-25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684213" y="2420938"/>
          <a:ext cx="647700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" r:id="rId1" imgW="2489200" imgH="457200" progId="Equation.3">
                  <p:embed/>
                </p:oleObj>
              </mc:Choice>
              <mc:Fallback>
                <p:oleObj name="" r:id="rId1" imgW="2489200" imgH="457200" progId="Equation.3">
                  <p:embed/>
                  <p:pic>
                    <p:nvPicPr>
                      <p:cNvPr id="0" name="图片 323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2420938"/>
                        <a:ext cx="6477000" cy="1103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590" name="Group 6"/>
          <p:cNvGrpSpPr/>
          <p:nvPr/>
        </p:nvGrpSpPr>
        <p:grpSpPr>
          <a:xfrm>
            <a:off x="4284663" y="4005263"/>
            <a:ext cx="3886200" cy="1295400"/>
            <a:chOff x="0" y="0"/>
            <a:chExt cx="2448" cy="816"/>
          </a:xfrm>
        </p:grpSpPr>
        <p:sp>
          <p:nvSpPr>
            <p:cNvPr id="56324" name="Text Box 7"/>
            <p:cNvSpPr txBox="1"/>
            <p:nvPr/>
          </p:nvSpPr>
          <p:spPr>
            <a:xfrm>
              <a:off x="480" y="451"/>
              <a:ext cx="336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3200" i="0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2800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2800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25" name="Text Box 8"/>
            <p:cNvSpPr txBox="1"/>
            <p:nvPr/>
          </p:nvSpPr>
          <p:spPr>
            <a:xfrm>
              <a:off x="1392" y="451"/>
              <a:ext cx="336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3200" i="0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6326" name="Group 9"/>
            <p:cNvGrpSpPr/>
            <p:nvPr/>
          </p:nvGrpSpPr>
          <p:grpSpPr>
            <a:xfrm>
              <a:off x="0" y="0"/>
              <a:ext cx="2448" cy="778"/>
              <a:chOff x="0" y="0"/>
              <a:chExt cx="2448" cy="778"/>
            </a:xfrm>
          </p:grpSpPr>
          <p:sp>
            <p:nvSpPr>
              <p:cNvPr id="56327" name="Line 10"/>
              <p:cNvSpPr/>
              <p:nvPr/>
            </p:nvSpPr>
            <p:spPr>
              <a:xfrm>
                <a:off x="0" y="499"/>
                <a:ext cx="220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dashDot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56328" name="Line 11"/>
              <p:cNvSpPr/>
              <p:nvPr/>
            </p:nvSpPr>
            <p:spPr>
              <a:xfrm flipV="1">
                <a:off x="576" y="211"/>
                <a:ext cx="0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29" name="Line 12"/>
              <p:cNvSpPr/>
              <p:nvPr/>
            </p:nvSpPr>
            <p:spPr>
              <a:xfrm flipV="1">
                <a:off x="1488" y="211"/>
                <a:ext cx="0" cy="28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30" name="Text Box 13"/>
              <p:cNvSpPr txBox="1"/>
              <p:nvPr/>
            </p:nvSpPr>
            <p:spPr>
              <a:xfrm>
                <a:off x="2112" y="451"/>
                <a:ext cx="33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31" name="Line 14"/>
              <p:cNvSpPr/>
              <p:nvPr/>
            </p:nvSpPr>
            <p:spPr>
              <a:xfrm flipH="1">
                <a:off x="576" y="211"/>
                <a:ext cx="91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32" name="Line 15"/>
              <p:cNvSpPr/>
              <p:nvPr/>
            </p:nvSpPr>
            <p:spPr>
              <a:xfrm flipH="1">
                <a:off x="624" y="211"/>
                <a:ext cx="240" cy="28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33" name="Line 16"/>
              <p:cNvSpPr/>
              <p:nvPr/>
            </p:nvSpPr>
            <p:spPr>
              <a:xfrm flipH="1">
                <a:off x="768" y="211"/>
                <a:ext cx="240" cy="28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34" name="Line 17"/>
              <p:cNvSpPr/>
              <p:nvPr/>
            </p:nvSpPr>
            <p:spPr>
              <a:xfrm flipH="1">
                <a:off x="912" y="211"/>
                <a:ext cx="240" cy="28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35" name="Line 18"/>
              <p:cNvSpPr/>
              <p:nvPr/>
            </p:nvSpPr>
            <p:spPr>
              <a:xfrm flipH="1">
                <a:off x="1056" y="211"/>
                <a:ext cx="240" cy="28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36" name="Line 19"/>
              <p:cNvSpPr/>
              <p:nvPr/>
            </p:nvSpPr>
            <p:spPr>
              <a:xfrm flipH="1">
                <a:off x="1200" y="211"/>
                <a:ext cx="240" cy="28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37" name="Text Box 20"/>
              <p:cNvSpPr txBox="1"/>
              <p:nvPr/>
            </p:nvSpPr>
            <p:spPr>
              <a:xfrm>
                <a:off x="672" y="0"/>
                <a:ext cx="480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2800" i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38" name="Text Box 21"/>
              <p:cNvSpPr txBox="1"/>
              <p:nvPr/>
            </p:nvSpPr>
            <p:spPr>
              <a:xfrm>
                <a:off x="480" y="355"/>
                <a:ext cx="432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  <a:endParaRPr lang="en-US" altLang="zh-CN" sz="1600" i="0" dirty="0">
                  <a:solidFill>
                    <a:schemeClr val="fol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39" name="Line 22"/>
              <p:cNvSpPr/>
              <p:nvPr/>
            </p:nvSpPr>
            <p:spPr>
              <a:xfrm>
                <a:off x="16" y="499"/>
                <a:ext cx="52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40" name="Line 23"/>
              <p:cNvSpPr/>
              <p:nvPr/>
            </p:nvSpPr>
            <p:spPr>
              <a:xfrm>
                <a:off x="624" y="499"/>
                <a:ext cx="148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/>
          </p:cNvSpPr>
          <p:nvPr>
            <p:ph type="title"/>
          </p:nvPr>
        </p:nvSpPr>
        <p:spPr>
          <a:xfrm>
            <a:off x="32385" y="421481"/>
            <a:ext cx="8066088" cy="706755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二、分布函数的性质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1508125" y="1557338"/>
          <a:ext cx="38814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5" name="" r:id="rId1" imgW="3771900" imgH="469900" progId="Equation.3">
                  <p:embed/>
                </p:oleObj>
              </mc:Choice>
              <mc:Fallback>
                <p:oleObj name="" r:id="rId1" imgW="3771900" imgH="46990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8125" y="1557338"/>
                        <a:ext cx="3881438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4"/>
          <p:cNvSpPr txBox="1"/>
          <p:nvPr/>
        </p:nvSpPr>
        <p:spPr>
          <a:xfrm>
            <a:off x="1357313" y="2082800"/>
            <a:ext cx="134461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事实上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2700338" y="2133600"/>
          <a:ext cx="4560887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6" name="" r:id="rId3" imgW="1752600" imgH="215900" progId="Equation.3">
                  <p:embed/>
                </p:oleObj>
              </mc:Choice>
              <mc:Fallback>
                <p:oleObj name="" r:id="rId3" imgW="1752600" imgH="21590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0338" y="2133600"/>
                        <a:ext cx="4560887" cy="51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Text Box 6"/>
          <p:cNvSpPr txBox="1"/>
          <p:nvPr/>
        </p:nvSpPr>
        <p:spPr>
          <a:xfrm>
            <a:off x="815975" y="2730500"/>
            <a:ext cx="5413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有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68615" name="Object 7"/>
          <p:cNvGraphicFramePr>
            <a:graphicFrameLocks noChangeAspect="1"/>
          </p:cNvGraphicFramePr>
          <p:nvPr/>
        </p:nvGraphicFramePr>
        <p:xfrm>
          <a:off x="2071688" y="3400425"/>
          <a:ext cx="2146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7" name="" r:id="rId5" imgW="2146935" imgH="419100" progId="Equation.3">
                  <p:embed/>
                </p:oleObj>
              </mc:Choice>
              <mc:Fallback>
                <p:oleObj name="" r:id="rId5" imgW="2146935" imgH="419100" progId="Equation.3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1688" y="3400425"/>
                        <a:ext cx="21463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6" name="Object 8"/>
          <p:cNvGraphicFramePr>
            <a:graphicFrameLocks noChangeAspect="1"/>
          </p:cNvGraphicFramePr>
          <p:nvPr/>
        </p:nvGraphicFramePr>
        <p:xfrm>
          <a:off x="4232275" y="3530600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8" name="" r:id="rId7" imgW="241300" imgH="152400" progId="Equation.3">
                  <p:embed/>
                </p:oleObj>
              </mc:Choice>
              <mc:Fallback>
                <p:oleObj name="" r:id="rId7" imgW="241300" imgH="152400" progId="Equation.3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32275" y="3530600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7" name="Object 9"/>
          <p:cNvGraphicFramePr>
            <a:graphicFrameLocks noChangeAspect="1"/>
          </p:cNvGraphicFramePr>
          <p:nvPr/>
        </p:nvGraphicFramePr>
        <p:xfrm>
          <a:off x="4456113" y="3414713"/>
          <a:ext cx="2311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9" name="" r:id="rId9" imgW="2312670" imgH="419100" progId="Equation.3">
                  <p:embed/>
                </p:oleObj>
              </mc:Choice>
              <mc:Fallback>
                <p:oleObj name="" r:id="rId9" imgW="2312670" imgH="419100" progId="Equation.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56113" y="3414713"/>
                        <a:ext cx="23114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8" name="Object 10"/>
          <p:cNvGraphicFramePr>
            <a:graphicFrameLocks noChangeAspect="1"/>
          </p:cNvGraphicFramePr>
          <p:nvPr/>
        </p:nvGraphicFramePr>
        <p:xfrm>
          <a:off x="6753225" y="3486150"/>
          <a:ext cx="65246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0" name="" r:id="rId11" imgW="584200" imgH="317500" progId="Equation.3">
                  <p:embed/>
                </p:oleObj>
              </mc:Choice>
              <mc:Fallback>
                <p:oleObj name="" r:id="rId11" imgW="584200" imgH="317500" progId="Equation.3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53225" y="3486150"/>
                        <a:ext cx="652463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9" name="Object 11"/>
          <p:cNvGraphicFramePr>
            <a:graphicFrameLocks noChangeAspect="1"/>
          </p:cNvGraphicFramePr>
          <p:nvPr/>
        </p:nvGraphicFramePr>
        <p:xfrm>
          <a:off x="1508125" y="3976688"/>
          <a:ext cx="2324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1" name="" r:id="rId13" imgW="2325370" imgH="469900" progId="Equation.3">
                  <p:embed/>
                </p:oleObj>
              </mc:Choice>
              <mc:Fallback>
                <p:oleObj name="" r:id="rId13" imgW="2325370" imgH="469900" progId="Equation.3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08125" y="3976688"/>
                        <a:ext cx="23241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0" name="Text Box 12"/>
          <p:cNvSpPr txBox="1"/>
          <p:nvPr/>
        </p:nvSpPr>
        <p:spPr>
          <a:xfrm>
            <a:off x="3833813" y="3933825"/>
            <a:ext cx="54133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且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68621" name="Object 13"/>
          <p:cNvGraphicFramePr>
            <a:graphicFrameLocks noChangeAspect="1"/>
          </p:cNvGraphicFramePr>
          <p:nvPr/>
        </p:nvGraphicFramePr>
        <p:xfrm>
          <a:off x="3067050" y="4684713"/>
          <a:ext cx="1041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2" name="" r:id="rId15" imgW="1041400" imgH="393700" progId="Equation.3">
                  <p:embed/>
                </p:oleObj>
              </mc:Choice>
              <mc:Fallback>
                <p:oleObj name="" r:id="rId15" imgW="1041400" imgH="393700" progId="Equation.3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67050" y="4684713"/>
                        <a:ext cx="10414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2" name="Object 14"/>
          <p:cNvGraphicFramePr>
            <a:graphicFrameLocks noChangeAspect="1"/>
          </p:cNvGraphicFramePr>
          <p:nvPr/>
        </p:nvGraphicFramePr>
        <p:xfrm>
          <a:off x="4125913" y="4795838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3" name="" r:id="rId17" imgW="241300" imgH="152400" progId="Equation.3">
                  <p:embed/>
                </p:oleObj>
              </mc:Choice>
              <mc:Fallback>
                <p:oleObj name="" r:id="rId17" imgW="241300" imgH="152400" progId="Equation.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25913" y="4795838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3" name="Object 15"/>
          <p:cNvGraphicFramePr>
            <a:graphicFrameLocks noChangeAspect="1"/>
          </p:cNvGraphicFramePr>
          <p:nvPr/>
        </p:nvGraphicFramePr>
        <p:xfrm>
          <a:off x="4292600" y="4646613"/>
          <a:ext cx="1485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4" name="" r:id="rId19" imgW="1486535" imgH="558800" progId="Equation.3">
                  <p:embed/>
                </p:oleObj>
              </mc:Choice>
              <mc:Fallback>
                <p:oleObj name="" r:id="rId19" imgW="1486535" imgH="558800" progId="Equation.3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292600" y="4646613"/>
                        <a:ext cx="14859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4" name="Object 16"/>
          <p:cNvGraphicFramePr>
            <a:graphicFrameLocks noChangeAspect="1"/>
          </p:cNvGraphicFramePr>
          <p:nvPr/>
        </p:nvGraphicFramePr>
        <p:xfrm>
          <a:off x="5795963" y="4789488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5" name="" r:id="rId21" imgW="241300" imgH="152400" progId="Equation.3">
                  <p:embed/>
                </p:oleObj>
              </mc:Choice>
              <mc:Fallback>
                <p:oleObj name="" r:id="rId21" imgW="241300" imgH="152400" progId="Equation.3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95963" y="4789488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5" name="Object 17"/>
          <p:cNvGraphicFramePr>
            <a:graphicFrameLocks noChangeAspect="1"/>
          </p:cNvGraphicFramePr>
          <p:nvPr/>
        </p:nvGraphicFramePr>
        <p:xfrm>
          <a:off x="6054725" y="4699000"/>
          <a:ext cx="29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6" name="" r:id="rId22" imgW="292100" imgH="368300" progId="Equation.3">
                  <p:embed/>
                </p:oleObj>
              </mc:Choice>
              <mc:Fallback>
                <p:oleObj name="" r:id="rId22" imgW="292100" imgH="368300" progId="Equation.3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054725" y="4699000"/>
                        <a:ext cx="292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6" name="Object 18"/>
          <p:cNvGraphicFramePr>
            <a:graphicFrameLocks noChangeAspect="1"/>
          </p:cNvGraphicFramePr>
          <p:nvPr/>
        </p:nvGraphicFramePr>
        <p:xfrm>
          <a:off x="2740025" y="5300663"/>
          <a:ext cx="1093788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7" name="" r:id="rId24" imgW="494665" imgH="203200" progId="Equation.3">
                  <p:embed/>
                </p:oleObj>
              </mc:Choice>
              <mc:Fallback>
                <p:oleObj name="" r:id="rId24" imgW="494665" imgH="20320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740025" y="5300663"/>
                        <a:ext cx="1093788" cy="449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7" name="Object 19"/>
          <p:cNvGraphicFramePr>
            <a:graphicFrameLocks noChangeAspect="1"/>
          </p:cNvGraphicFramePr>
          <p:nvPr/>
        </p:nvGraphicFramePr>
        <p:xfrm>
          <a:off x="3944938" y="5438775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8" name="" r:id="rId26" imgW="241300" imgH="152400" progId="Equation.3">
                  <p:embed/>
                </p:oleObj>
              </mc:Choice>
              <mc:Fallback>
                <p:oleObj name="" r:id="rId26" imgW="241300" imgH="152400" progId="Equation.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44938" y="5438775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8" name="Object 20"/>
          <p:cNvGraphicFramePr>
            <a:graphicFrameLocks noChangeAspect="1"/>
          </p:cNvGraphicFramePr>
          <p:nvPr/>
        </p:nvGraphicFramePr>
        <p:xfrm>
          <a:off x="4211638" y="5229225"/>
          <a:ext cx="15605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9" name="" r:id="rId27" imgW="673100" imgH="279400" progId="Equation.3">
                  <p:embed/>
                </p:oleObj>
              </mc:Choice>
              <mc:Fallback>
                <p:oleObj name="" r:id="rId27" imgW="673100" imgH="279400" progId="Equation.3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11638" y="5229225"/>
                        <a:ext cx="15605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9" name="Object 21"/>
          <p:cNvGraphicFramePr>
            <a:graphicFrameLocks noChangeAspect="1"/>
          </p:cNvGraphicFramePr>
          <p:nvPr/>
        </p:nvGraphicFramePr>
        <p:xfrm>
          <a:off x="5795963" y="5445125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0" name="" r:id="rId29" imgW="241300" imgH="152400" progId="Equation.3">
                  <p:embed/>
                </p:oleObj>
              </mc:Choice>
              <mc:Fallback>
                <p:oleObj name="" r:id="rId29" imgW="241300" imgH="15240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95963" y="5445125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0" name="Object 22"/>
          <p:cNvGraphicFramePr>
            <a:graphicFrameLocks noChangeAspect="1"/>
          </p:cNvGraphicFramePr>
          <p:nvPr/>
        </p:nvGraphicFramePr>
        <p:xfrm>
          <a:off x="6156325" y="5300663"/>
          <a:ext cx="279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1" name="" r:id="rId30" imgW="279400" imgH="317500" progId="Equation.3">
                  <p:embed/>
                </p:oleObj>
              </mc:Choice>
              <mc:Fallback>
                <p:oleObj name="" r:id="rId30" imgW="279400" imgH="317500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156325" y="5300663"/>
                        <a:ext cx="2794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09" name="Object 2"/>
          <p:cNvGraphicFramePr>
            <a:graphicFrameLocks noChangeAspect="1"/>
          </p:cNvGraphicFramePr>
          <p:nvPr/>
        </p:nvGraphicFramePr>
        <p:xfrm>
          <a:off x="1476375" y="5876925"/>
          <a:ext cx="30210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2" name="" r:id="rId32" imgW="2921000" imgH="469900" progId="Equation.3">
                  <p:embed/>
                </p:oleObj>
              </mc:Choice>
              <mc:Fallback>
                <p:oleObj name="" r:id="rId32" imgW="2921000" imgH="469900" progId="Equation.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476375" y="5876925"/>
                        <a:ext cx="3021013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4716463" y="5949950"/>
          <a:ext cx="32210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3" name="" r:id="rId34" imgW="2983230" imgH="431800" progId="Equation.3">
                  <p:embed/>
                </p:oleObj>
              </mc:Choice>
              <mc:Fallback>
                <p:oleObj name="" r:id="rId34" imgW="2983230" imgH="431800" progId="Equation.3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4716463" y="5949950"/>
                        <a:ext cx="3221037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6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6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6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6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6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6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6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/>
      <p:bldP spid="68614" grpId="0"/>
      <p:bldP spid="686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1" name="矩形 9230"/>
          <p:cNvSpPr/>
          <p:nvPr/>
        </p:nvSpPr>
        <p:spPr>
          <a:xfrm>
            <a:off x="827088" y="752475"/>
            <a:ext cx="181610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重要公式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9234" name="对象 9233"/>
          <p:cNvGraphicFramePr/>
          <p:nvPr/>
        </p:nvGraphicFramePr>
        <p:xfrm>
          <a:off x="1655763" y="1538288"/>
          <a:ext cx="43862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name="" r:id="rId1" imgW="4709795" imgH="393700" progId="Equation.3">
                  <p:embed/>
                </p:oleObj>
              </mc:Choice>
              <mc:Fallback>
                <p:oleObj name="" r:id="rId1" imgW="4709795" imgH="3937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55763" y="1538288"/>
                        <a:ext cx="4386262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5" name="对象 9234"/>
          <p:cNvGraphicFramePr/>
          <p:nvPr/>
        </p:nvGraphicFramePr>
        <p:xfrm>
          <a:off x="1655763" y="2243138"/>
          <a:ext cx="31765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name="" r:id="rId3" imgW="3605530" imgH="393700" progId="Equation.3">
                  <p:embed/>
                </p:oleObj>
              </mc:Choice>
              <mc:Fallback>
                <p:oleObj name="" r:id="rId3" imgW="3605530" imgH="39370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5763" y="2243138"/>
                        <a:ext cx="3176587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2"/>
          <p:cNvSpPr txBox="1"/>
          <p:nvPr/>
        </p:nvSpPr>
        <p:spPr>
          <a:xfrm>
            <a:off x="1611313" y="1135063"/>
            <a:ext cx="76993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1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2481263" y="1192213"/>
          <a:ext cx="41195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7" name="" r:id="rId1" imgW="3844925" imgH="405765" progId="Equation.3">
                  <p:embed/>
                </p:oleObj>
              </mc:Choice>
              <mc:Fallback>
                <p:oleObj name="" r:id="rId1" imgW="3844925" imgH="405765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1263" y="1192213"/>
                        <a:ext cx="4119562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660" name="Group 4"/>
          <p:cNvGrpSpPr/>
          <p:nvPr/>
        </p:nvGrpSpPr>
        <p:grpSpPr>
          <a:xfrm>
            <a:off x="2813050" y="1817688"/>
            <a:ext cx="4176713" cy="1728787"/>
            <a:chOff x="0" y="0"/>
            <a:chExt cx="2631" cy="1089"/>
          </a:xfrm>
        </p:grpSpPr>
        <p:sp>
          <p:nvSpPr>
            <p:cNvPr id="58372" name="Line 5"/>
            <p:cNvSpPr/>
            <p:nvPr/>
          </p:nvSpPr>
          <p:spPr>
            <a:xfrm>
              <a:off x="0" y="490"/>
              <a:ext cx="2631" cy="0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373" name="Line 6"/>
            <p:cNvSpPr/>
            <p:nvPr/>
          </p:nvSpPr>
          <p:spPr>
            <a:xfrm>
              <a:off x="408" y="0"/>
              <a:ext cx="1" cy="1089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58374" name="Object 7"/>
            <p:cNvGraphicFramePr>
              <a:graphicFrameLocks noChangeAspect="1"/>
            </p:cNvGraphicFramePr>
            <p:nvPr/>
          </p:nvGraphicFramePr>
          <p:xfrm>
            <a:off x="100" y="204"/>
            <a:ext cx="22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08" name="" r:id="rId3" imgW="355600" imgH="292100" progId="Equation.3">
                    <p:embed/>
                  </p:oleObj>
                </mc:Choice>
                <mc:Fallback>
                  <p:oleObj name="" r:id="rId3" imgW="355600" imgH="292100" progId="Equation.3">
                    <p:embed/>
                    <p:pic>
                      <p:nvPicPr>
                        <p:cNvPr id="0" name="图片 319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0" y="204"/>
                          <a:ext cx="224" cy="1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5" name="Object 8"/>
            <p:cNvGraphicFramePr>
              <a:graphicFrameLocks noChangeAspect="1"/>
            </p:cNvGraphicFramePr>
            <p:nvPr/>
          </p:nvGraphicFramePr>
          <p:xfrm>
            <a:off x="82" y="626"/>
            <a:ext cx="24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09" name="" r:id="rId5" imgW="393700" imgH="431800" progId="Equation.3">
                    <p:embed/>
                  </p:oleObj>
                </mc:Choice>
                <mc:Fallback>
                  <p:oleObj name="" r:id="rId5" imgW="393700" imgH="431800" progId="Equation.3">
                    <p:embed/>
                    <p:pic>
                      <p:nvPicPr>
                        <p:cNvPr id="0" name="图片 320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2" y="626"/>
                          <a:ext cx="248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6" name="Object 9"/>
            <p:cNvGraphicFramePr>
              <a:graphicFrameLocks noChangeAspect="1"/>
            </p:cNvGraphicFramePr>
            <p:nvPr/>
          </p:nvGraphicFramePr>
          <p:xfrm>
            <a:off x="563" y="177"/>
            <a:ext cx="28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0" name="" r:id="rId7" imgW="457200" imgH="304800" progId="Equation.3">
                    <p:embed/>
                  </p:oleObj>
                </mc:Choice>
                <mc:Fallback>
                  <p:oleObj name="" r:id="rId7" imgW="457200" imgH="304800" progId="Equation.3">
                    <p:embed/>
                    <p:pic>
                      <p:nvPicPr>
                        <p:cNvPr id="0" name="图片 319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63" y="177"/>
                          <a:ext cx="288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7" name="Object 10"/>
            <p:cNvGraphicFramePr>
              <a:graphicFrameLocks noChangeAspect="1"/>
            </p:cNvGraphicFramePr>
            <p:nvPr/>
          </p:nvGraphicFramePr>
          <p:xfrm>
            <a:off x="1407" y="173"/>
            <a:ext cx="1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1" name="" r:id="rId9" imgW="215900" imgH="304800" progId="Equation.3">
                    <p:embed/>
                  </p:oleObj>
                </mc:Choice>
                <mc:Fallback>
                  <p:oleObj name="" r:id="rId9" imgW="215900" imgH="304800" progId="Equation.3">
                    <p:embed/>
                    <p:pic>
                      <p:nvPicPr>
                        <p:cNvPr id="0" name="图片 321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407" y="173"/>
                          <a:ext cx="136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8" name="Object 11"/>
            <p:cNvGraphicFramePr>
              <a:graphicFrameLocks noChangeAspect="1"/>
            </p:cNvGraphicFramePr>
            <p:nvPr/>
          </p:nvGraphicFramePr>
          <p:xfrm>
            <a:off x="2105" y="172"/>
            <a:ext cx="13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2" name="" r:id="rId11" imgW="215900" imgH="317500" progId="Equation.3">
                    <p:embed/>
                  </p:oleObj>
                </mc:Choice>
                <mc:Fallback>
                  <p:oleObj name="" r:id="rId11" imgW="215900" imgH="317500" progId="Equation.3">
                    <p:embed/>
                    <p:pic>
                      <p:nvPicPr>
                        <p:cNvPr id="0" name="图片 320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105" y="172"/>
                          <a:ext cx="136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9" name="Object 12"/>
            <p:cNvGraphicFramePr>
              <a:graphicFrameLocks noChangeAspect="1"/>
            </p:cNvGraphicFramePr>
            <p:nvPr/>
          </p:nvGraphicFramePr>
          <p:xfrm>
            <a:off x="712" y="522"/>
            <a:ext cx="144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3" name="" r:id="rId13" imgW="228600" imgH="826135" progId="Equation.3">
                    <p:embed/>
                  </p:oleObj>
                </mc:Choice>
                <mc:Fallback>
                  <p:oleObj name="" r:id="rId13" imgW="228600" imgH="826135" progId="Equation.3">
                    <p:embed/>
                    <p:pic>
                      <p:nvPicPr>
                        <p:cNvPr id="0" name="图片 320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12" y="522"/>
                          <a:ext cx="144" cy="5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0" name="Object 13"/>
            <p:cNvGraphicFramePr>
              <a:graphicFrameLocks noChangeAspect="1"/>
            </p:cNvGraphicFramePr>
            <p:nvPr/>
          </p:nvGraphicFramePr>
          <p:xfrm>
            <a:off x="1391" y="517"/>
            <a:ext cx="152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4" name="" r:id="rId15" imgW="241300" imgH="825500" progId="Equation.3">
                    <p:embed/>
                  </p:oleObj>
                </mc:Choice>
                <mc:Fallback>
                  <p:oleObj name="" r:id="rId15" imgW="241300" imgH="825500" progId="Equation.3">
                    <p:embed/>
                    <p:pic>
                      <p:nvPicPr>
                        <p:cNvPr id="0" name="图片 321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391" y="517"/>
                          <a:ext cx="152" cy="5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1" name="Object 14"/>
            <p:cNvGraphicFramePr>
              <a:graphicFrameLocks noChangeAspect="1"/>
            </p:cNvGraphicFramePr>
            <p:nvPr/>
          </p:nvGraphicFramePr>
          <p:xfrm>
            <a:off x="2102" y="520"/>
            <a:ext cx="144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5" name="" r:id="rId17" imgW="228600" imgH="826135" progId="Equation.3">
                    <p:embed/>
                  </p:oleObj>
                </mc:Choice>
                <mc:Fallback>
                  <p:oleObj name="" r:id="rId17" imgW="228600" imgH="826135" progId="Equation.3">
                    <p:embed/>
                    <p:pic>
                      <p:nvPicPr>
                        <p:cNvPr id="0" name="图片 320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102" y="520"/>
                          <a:ext cx="144" cy="5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0671" name="Object 15"/>
          <p:cNvGraphicFramePr>
            <a:graphicFrameLocks noChangeAspect="1"/>
          </p:cNvGraphicFramePr>
          <p:nvPr/>
        </p:nvGraphicFramePr>
        <p:xfrm>
          <a:off x="1077913" y="3941763"/>
          <a:ext cx="26638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6" name="" r:id="rId19" imgW="2527300" imgH="419100" progId="Equation.3">
                  <p:embed/>
                </p:oleObj>
              </mc:Choice>
              <mc:Fallback>
                <p:oleObj name="" r:id="rId19" imgW="2527300" imgH="419100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077913" y="3941763"/>
                        <a:ext cx="2663825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2" name="Object 16"/>
          <p:cNvGraphicFramePr>
            <a:graphicFrameLocks noChangeAspect="1"/>
          </p:cNvGraphicFramePr>
          <p:nvPr/>
        </p:nvGraphicFramePr>
        <p:xfrm>
          <a:off x="3821113" y="3756025"/>
          <a:ext cx="23399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7" name="" r:id="rId21" imgW="2235200" imgH="825500" progId="Equation.3">
                  <p:embed/>
                </p:oleObj>
              </mc:Choice>
              <mc:Fallback>
                <p:oleObj name="" r:id="rId21" imgW="2235200" imgH="825500" progId="Equation.3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821113" y="3756025"/>
                        <a:ext cx="2339975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3" name="Object 17"/>
          <p:cNvGraphicFramePr>
            <a:graphicFrameLocks noChangeAspect="1"/>
          </p:cNvGraphicFramePr>
          <p:nvPr/>
        </p:nvGraphicFramePr>
        <p:xfrm>
          <a:off x="6305550" y="3748088"/>
          <a:ext cx="2120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8" name="" r:id="rId23" imgW="2120900" imgH="825500" progId="Equation.3">
                  <p:embed/>
                </p:oleObj>
              </mc:Choice>
              <mc:Fallback>
                <p:oleObj name="" r:id="rId23" imgW="2120900" imgH="825500" progId="Equation.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305550" y="3748088"/>
                        <a:ext cx="21209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4" name="Object 18"/>
          <p:cNvGraphicFramePr>
            <a:graphicFrameLocks noChangeAspect="1"/>
          </p:cNvGraphicFramePr>
          <p:nvPr/>
        </p:nvGraphicFramePr>
        <p:xfrm>
          <a:off x="1085850" y="4806950"/>
          <a:ext cx="21240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9" name="" r:id="rId25" imgW="2070100" imgH="381000" progId="Equation.3">
                  <p:embed/>
                </p:oleObj>
              </mc:Choice>
              <mc:Fallback>
                <p:oleObj name="" r:id="rId25" imgW="2070100" imgH="381000" progId="Equation.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85850" y="4806950"/>
                        <a:ext cx="2124075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6" name="Rectangle 19"/>
          <p:cNvSpPr/>
          <p:nvPr/>
        </p:nvSpPr>
        <p:spPr>
          <a:xfrm>
            <a:off x="0" y="320834"/>
            <a:ext cx="8229600" cy="70675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4000" b="1" i="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三、例题</a:t>
            </a:r>
            <a:endParaRPr lang="zh-CN" altLang="en-US" sz="4000" b="1" i="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0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Line 2"/>
          <p:cNvSpPr/>
          <p:nvPr/>
        </p:nvSpPr>
        <p:spPr>
          <a:xfrm>
            <a:off x="3146743" y="1163003"/>
            <a:ext cx="0" cy="1295400"/>
          </a:xfrm>
          <a:prstGeom prst="line">
            <a:avLst/>
          </a:prstGeom>
          <a:ln w="12700" cap="sq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683" name="Text Box 3"/>
          <p:cNvSpPr txBox="1"/>
          <p:nvPr/>
        </p:nvSpPr>
        <p:spPr>
          <a:xfrm>
            <a:off x="2283143" y="1089978"/>
            <a:ext cx="609600" cy="1160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endParaRPr lang="en-US" altLang="zh-CN" sz="2400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4299268" y="1594803"/>
          <a:ext cx="533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3" name="" r:id="rId1" imgW="152400" imgH="393700" progId="Equation.3">
                  <p:embed/>
                </p:oleObj>
              </mc:Choice>
              <mc:Fallback>
                <p:oleObj name="" r:id="rId1" imgW="152400" imgH="393700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99268" y="1594803"/>
                        <a:ext cx="5334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Text Box 5"/>
          <p:cNvSpPr txBox="1"/>
          <p:nvPr/>
        </p:nvSpPr>
        <p:spPr>
          <a:xfrm>
            <a:off x="3218180" y="1089978"/>
            <a:ext cx="32004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0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-1        2        3</a:t>
            </a:r>
            <a:endParaRPr lang="en-US" altLang="zh-CN" sz="2800" i="0" baseline="30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1686" name="Object 6"/>
          <p:cNvGraphicFramePr>
            <a:graphicFrameLocks noChangeAspect="1"/>
          </p:cNvGraphicFramePr>
          <p:nvPr/>
        </p:nvGraphicFramePr>
        <p:xfrm>
          <a:off x="5234305" y="1666240"/>
          <a:ext cx="533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4" name="" r:id="rId3" imgW="152400" imgH="393700" progId="Equation.3">
                  <p:embed/>
                </p:oleObj>
              </mc:Choice>
              <mc:Fallback>
                <p:oleObj name="" r:id="rId3" imgW="152400" imgH="393700" progId="Equation.3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4305" y="1666240"/>
                        <a:ext cx="5334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7"/>
          <p:cNvGraphicFramePr>
            <a:graphicFrameLocks noChangeAspect="1"/>
          </p:cNvGraphicFramePr>
          <p:nvPr/>
        </p:nvGraphicFramePr>
        <p:xfrm>
          <a:off x="3362643" y="1594803"/>
          <a:ext cx="53498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5" name="" r:id="rId5" imgW="152400" imgH="393700" progId="Equation.3">
                  <p:embed/>
                </p:oleObj>
              </mc:Choice>
              <mc:Fallback>
                <p:oleObj name="" r:id="rId5" imgW="152400" imgH="393700" progId="Equation.3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2643" y="1594803"/>
                        <a:ext cx="534987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Line 8"/>
          <p:cNvSpPr/>
          <p:nvPr/>
        </p:nvSpPr>
        <p:spPr>
          <a:xfrm>
            <a:off x="2283143" y="1666240"/>
            <a:ext cx="3200400" cy="0"/>
          </a:xfrm>
          <a:prstGeom prst="line">
            <a:avLst/>
          </a:prstGeom>
          <a:ln w="12700" cap="sq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689" name="Text Box 9"/>
          <p:cNvSpPr txBox="1"/>
          <p:nvPr/>
        </p:nvSpPr>
        <p:spPr>
          <a:xfrm>
            <a:off x="471805" y="2875915"/>
            <a:ext cx="7315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&lt;-1 </a:t>
            </a: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时，满足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1690" name="Object 10"/>
          <p:cNvGraphicFramePr>
            <a:graphicFrameLocks noChangeAspect="1"/>
          </p:cNvGraphicFramePr>
          <p:nvPr/>
        </p:nvGraphicFramePr>
        <p:xfrm>
          <a:off x="4281805" y="2896553"/>
          <a:ext cx="39624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6" name="" r:id="rId6" imgW="1560830" imgH="215900" progId="Equation.3">
                  <p:embed/>
                </p:oleObj>
              </mc:Choice>
              <mc:Fallback>
                <p:oleObj name="" r:id="rId6" imgW="1560830" imgH="215900" progId="Equation.3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81805" y="2896553"/>
                        <a:ext cx="3962400" cy="544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1" name="Line 11"/>
          <p:cNvSpPr/>
          <p:nvPr/>
        </p:nvSpPr>
        <p:spPr>
          <a:xfrm flipV="1">
            <a:off x="1310005" y="4904740"/>
            <a:ext cx="6477000" cy="14288"/>
          </a:xfrm>
          <a:prstGeom prst="line">
            <a:avLst/>
          </a:prstGeom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1692" name="Line 12"/>
          <p:cNvSpPr/>
          <p:nvPr/>
        </p:nvSpPr>
        <p:spPr>
          <a:xfrm flipV="1">
            <a:off x="6491605" y="4766628"/>
            <a:ext cx="0" cy="15240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693" name="Line 13"/>
          <p:cNvSpPr/>
          <p:nvPr/>
        </p:nvSpPr>
        <p:spPr>
          <a:xfrm flipV="1">
            <a:off x="4205605" y="4447540"/>
            <a:ext cx="0" cy="45720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694" name="Text Box 14"/>
          <p:cNvSpPr txBox="1"/>
          <p:nvPr/>
        </p:nvSpPr>
        <p:spPr>
          <a:xfrm>
            <a:off x="5577205" y="4904740"/>
            <a:ext cx="457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2800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95" name="Text Box 15"/>
          <p:cNvSpPr txBox="1"/>
          <p:nvPr/>
        </p:nvSpPr>
        <p:spPr>
          <a:xfrm>
            <a:off x="6186805" y="490474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２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96" name="Text Box 16"/>
          <p:cNvSpPr txBox="1"/>
          <p:nvPr/>
        </p:nvSpPr>
        <p:spPr>
          <a:xfrm>
            <a:off x="7634605" y="4828540"/>
            <a:ext cx="533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97" name="Line 17"/>
          <p:cNvSpPr/>
          <p:nvPr/>
        </p:nvSpPr>
        <p:spPr>
          <a:xfrm flipH="1">
            <a:off x="1843405" y="4493578"/>
            <a:ext cx="23622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698" name="Text Box 18"/>
          <p:cNvSpPr txBox="1"/>
          <p:nvPr/>
        </p:nvSpPr>
        <p:spPr>
          <a:xfrm>
            <a:off x="2681605" y="4431665"/>
            <a:ext cx="762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i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99" name="Text Box 19"/>
          <p:cNvSpPr txBox="1"/>
          <p:nvPr/>
        </p:nvSpPr>
        <p:spPr>
          <a:xfrm>
            <a:off x="6948805" y="4919028"/>
            <a:ext cx="6858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３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00" name="Text Box 20"/>
          <p:cNvSpPr txBox="1"/>
          <p:nvPr/>
        </p:nvSpPr>
        <p:spPr>
          <a:xfrm>
            <a:off x="4662805" y="4919028"/>
            <a:ext cx="5334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0" dirty="0">
                <a:solidFill>
                  <a:schemeClr val="fol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01" name="Line 21"/>
          <p:cNvSpPr/>
          <p:nvPr/>
        </p:nvSpPr>
        <p:spPr>
          <a:xfrm flipV="1">
            <a:off x="4891405" y="4766628"/>
            <a:ext cx="0" cy="15240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02" name="Text Box 22"/>
          <p:cNvSpPr txBox="1"/>
          <p:nvPr/>
        </p:nvSpPr>
        <p:spPr>
          <a:xfrm>
            <a:off x="3977005" y="4842828"/>
            <a:ext cx="5334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3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03" name="Line 23"/>
          <p:cNvSpPr/>
          <p:nvPr/>
        </p:nvSpPr>
        <p:spPr>
          <a:xfrm flipV="1">
            <a:off x="7177405" y="4766628"/>
            <a:ext cx="0" cy="15240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71704" name="Object 24"/>
          <p:cNvGraphicFramePr>
            <a:graphicFrameLocks noChangeAspect="1"/>
          </p:cNvGraphicFramePr>
          <p:nvPr/>
        </p:nvGraphicFramePr>
        <p:xfrm>
          <a:off x="2148205" y="3745865"/>
          <a:ext cx="47244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7" name="" r:id="rId8" imgW="1815465" imgH="203200" progId="Equation.3">
                  <p:embed/>
                </p:oleObj>
              </mc:Choice>
              <mc:Fallback>
                <p:oleObj name="" r:id="rId8" imgW="1815465" imgH="203200" progId="Equation.3">
                  <p:embed/>
                  <p:pic>
                    <p:nvPicPr>
                      <p:cNvPr id="0" name="图片 324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8205" y="3745865"/>
                        <a:ext cx="4724400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advAuto="1000" build="p"/>
      <p:bldP spid="71685" grpId="0" advAuto="1000" build="p"/>
      <p:bldP spid="71689" grpId="0" build="p"/>
      <p:bldP spid="71694" grpId="0" advAuto="1000" build="p"/>
      <p:bldP spid="71695" grpId="0" advAuto="1000" build="p"/>
      <p:bldP spid="71696" grpId="0" advAuto="1000" build="p"/>
      <p:bldP spid="71698" grpId="0" advAuto="1000" build="p"/>
      <p:bldP spid="71699" grpId="0" advAuto="1000" build="p"/>
      <p:bldP spid="71700" grpId="0" advAuto="1000" build="p"/>
      <p:bldP spid="71702" grpId="0" advAuto="100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/>
          <p:nvPr/>
        </p:nvSpPr>
        <p:spPr>
          <a:xfrm>
            <a:off x="304800" y="12954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endParaRPr lang="zh-CN" altLang="en-US" sz="3200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838200" y="1279525"/>
          <a:ext cx="22828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1" name="" r:id="rId1" imgW="862965" imgH="215900" progId="Equation.3">
                  <p:embed/>
                </p:oleObj>
              </mc:Choice>
              <mc:Fallback>
                <p:oleObj name="" r:id="rId1" imgW="862965" imgH="215900" progId="Equation.3">
                  <p:embed/>
                  <p:pic>
                    <p:nvPicPr>
                      <p:cNvPr id="0" name="图片 32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279525"/>
                        <a:ext cx="2282825" cy="60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8" name="Text Box 4"/>
          <p:cNvSpPr txBox="1"/>
          <p:nvPr/>
        </p:nvSpPr>
        <p:spPr>
          <a:xfrm>
            <a:off x="3200400" y="1295400"/>
            <a:ext cx="3962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满足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2709" name="Object 5"/>
          <p:cNvGraphicFramePr>
            <a:graphicFrameLocks noChangeAspect="1"/>
          </p:cNvGraphicFramePr>
          <p:nvPr/>
        </p:nvGraphicFramePr>
        <p:xfrm>
          <a:off x="4419600" y="1295400"/>
          <a:ext cx="4095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2" name="" r:id="rId3" imgW="127000" imgH="152400" progId="Equation.3">
                  <p:embed/>
                </p:oleObj>
              </mc:Choice>
              <mc:Fallback>
                <p:oleObj name="" r:id="rId3" imgW="127000" imgH="152400" progId="Equation.3">
                  <p:embed/>
                  <p:pic>
                    <p:nvPicPr>
                      <p:cNvPr id="0" name="图片 32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9600" y="1295400"/>
                        <a:ext cx="409575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0" name="Text Box 6"/>
          <p:cNvSpPr txBox="1"/>
          <p:nvPr/>
        </p:nvSpPr>
        <p:spPr>
          <a:xfrm>
            <a:off x="4716463" y="1341438"/>
            <a:ext cx="40386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取值为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-1,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3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2711" name="Object 7"/>
          <p:cNvGraphicFramePr>
            <a:graphicFrameLocks noChangeAspect="1"/>
          </p:cNvGraphicFramePr>
          <p:nvPr/>
        </p:nvGraphicFramePr>
        <p:xfrm>
          <a:off x="1331913" y="1989138"/>
          <a:ext cx="5827712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3" name="" r:id="rId5" imgW="2171700" imgH="393700" progId="Equation.3">
                  <p:embed/>
                </p:oleObj>
              </mc:Choice>
              <mc:Fallback>
                <p:oleObj name="" r:id="rId5" imgW="2171700" imgH="393700" progId="Equation.3">
                  <p:embed/>
                  <p:pic>
                    <p:nvPicPr>
                      <p:cNvPr id="0" name="图片 32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1913" y="1989138"/>
                        <a:ext cx="5827712" cy="976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2" name="Line 8"/>
          <p:cNvSpPr/>
          <p:nvPr/>
        </p:nvSpPr>
        <p:spPr>
          <a:xfrm>
            <a:off x="228600" y="3429000"/>
            <a:ext cx="4572000" cy="0"/>
          </a:xfrm>
          <a:prstGeom prst="line">
            <a:avLst/>
          </a:prstGeom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2713" name="Line 9"/>
          <p:cNvSpPr/>
          <p:nvPr/>
        </p:nvSpPr>
        <p:spPr>
          <a:xfrm flipV="1">
            <a:off x="3505200" y="3352800"/>
            <a:ext cx="0" cy="15240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714" name="Line 10"/>
          <p:cNvSpPr/>
          <p:nvPr/>
        </p:nvSpPr>
        <p:spPr>
          <a:xfrm flipV="1">
            <a:off x="2667000" y="3033713"/>
            <a:ext cx="0" cy="45720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715" name="Text Box 11"/>
          <p:cNvSpPr txBox="1"/>
          <p:nvPr/>
        </p:nvSpPr>
        <p:spPr>
          <a:xfrm>
            <a:off x="3200400" y="3595688"/>
            <a:ext cx="6858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２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16" name="Text Box 12"/>
          <p:cNvSpPr txBox="1"/>
          <p:nvPr/>
        </p:nvSpPr>
        <p:spPr>
          <a:xfrm>
            <a:off x="4648200" y="3414713"/>
            <a:ext cx="5334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17" name="Line 13"/>
          <p:cNvSpPr/>
          <p:nvPr/>
        </p:nvSpPr>
        <p:spPr>
          <a:xfrm flipH="1">
            <a:off x="304800" y="3033713"/>
            <a:ext cx="23622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718" name="Text Box 14"/>
          <p:cNvSpPr txBox="1"/>
          <p:nvPr/>
        </p:nvSpPr>
        <p:spPr>
          <a:xfrm>
            <a:off x="1143000" y="2667000"/>
            <a:ext cx="762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i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19" name="Text Box 15"/>
          <p:cNvSpPr txBox="1"/>
          <p:nvPr/>
        </p:nvSpPr>
        <p:spPr>
          <a:xfrm>
            <a:off x="3962400" y="35956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３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20" name="Text Box 16"/>
          <p:cNvSpPr txBox="1"/>
          <p:nvPr/>
        </p:nvSpPr>
        <p:spPr>
          <a:xfrm>
            <a:off x="1676400" y="35671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21" name="Line 17"/>
          <p:cNvSpPr/>
          <p:nvPr/>
        </p:nvSpPr>
        <p:spPr>
          <a:xfrm flipV="1">
            <a:off x="1905000" y="3352800"/>
            <a:ext cx="0" cy="15240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722" name="Text Box 18"/>
          <p:cNvSpPr txBox="1"/>
          <p:nvPr/>
        </p:nvSpPr>
        <p:spPr>
          <a:xfrm>
            <a:off x="2484438" y="3500438"/>
            <a:ext cx="5334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3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23" name="Line 19"/>
          <p:cNvSpPr/>
          <p:nvPr/>
        </p:nvSpPr>
        <p:spPr>
          <a:xfrm flipV="1">
            <a:off x="4191000" y="3352800"/>
            <a:ext cx="0" cy="15240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724" name="Line 20"/>
          <p:cNvSpPr/>
          <p:nvPr/>
        </p:nvSpPr>
        <p:spPr>
          <a:xfrm>
            <a:off x="1447800" y="3048000"/>
            <a:ext cx="457200" cy="304800"/>
          </a:xfrm>
          <a:prstGeom prst="line">
            <a:avLst/>
          </a:prstGeom>
          <a:ln w="571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2725" name="Text Box 21"/>
          <p:cNvSpPr txBox="1"/>
          <p:nvPr/>
        </p:nvSpPr>
        <p:spPr>
          <a:xfrm>
            <a:off x="304800" y="42814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endParaRPr lang="zh-CN" altLang="en-US" sz="3200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2726" name="Object 22"/>
          <p:cNvGraphicFramePr>
            <a:graphicFrameLocks noChangeAspect="1"/>
          </p:cNvGraphicFramePr>
          <p:nvPr/>
        </p:nvGraphicFramePr>
        <p:xfrm>
          <a:off x="762000" y="4311650"/>
          <a:ext cx="2100263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4" name="" r:id="rId7" imgW="774065" imgH="215900" progId="Equation.3">
                  <p:embed/>
                </p:oleObj>
              </mc:Choice>
              <mc:Fallback>
                <p:oleObj name="" r:id="rId7" imgW="774065" imgH="215900" progId="Equation.3">
                  <p:embed/>
                  <p:pic>
                    <p:nvPicPr>
                      <p:cNvPr id="0" name="图片 325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" y="4311650"/>
                        <a:ext cx="2100263" cy="617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7" name="Text Box 23"/>
          <p:cNvSpPr txBox="1"/>
          <p:nvPr/>
        </p:nvSpPr>
        <p:spPr>
          <a:xfrm>
            <a:off x="2895600" y="4356100"/>
            <a:ext cx="3962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满足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2728" name="Object 24"/>
          <p:cNvGraphicFramePr>
            <a:graphicFrameLocks noChangeAspect="1"/>
          </p:cNvGraphicFramePr>
          <p:nvPr/>
        </p:nvGraphicFramePr>
        <p:xfrm>
          <a:off x="4010025" y="4343400"/>
          <a:ext cx="4095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5" name="" r:id="rId9" imgW="127000" imgH="152400" progId="Equation.3">
                  <p:embed/>
                </p:oleObj>
              </mc:Choice>
              <mc:Fallback>
                <p:oleObj name="" r:id="rId9" imgW="127000" imgH="152400" progId="Equation.3">
                  <p:embed/>
                  <p:pic>
                    <p:nvPicPr>
                      <p:cNvPr id="0" name="图片 32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0025" y="4343400"/>
                        <a:ext cx="409575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9" name="Text Box 25"/>
          <p:cNvSpPr txBox="1"/>
          <p:nvPr/>
        </p:nvSpPr>
        <p:spPr>
          <a:xfrm>
            <a:off x="4267200" y="4292600"/>
            <a:ext cx="48768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取值为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-1, </a:t>
            </a: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 </a:t>
            </a: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32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zh-CN" altLang="en-US" sz="3200" i="0" dirty="0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3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2730" name="Object 26"/>
          <p:cNvGraphicFramePr>
            <a:graphicFrameLocks noChangeAspect="1"/>
          </p:cNvGraphicFramePr>
          <p:nvPr/>
        </p:nvGraphicFramePr>
        <p:xfrm>
          <a:off x="838200" y="4953000"/>
          <a:ext cx="75438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6" name="" r:id="rId11" imgW="2894330" imgH="393700" progId="Equation.3">
                  <p:embed/>
                </p:oleObj>
              </mc:Choice>
              <mc:Fallback>
                <p:oleObj name="" r:id="rId11" imgW="2894330" imgH="393700" progId="Equation.3">
                  <p:embed/>
                  <p:pic>
                    <p:nvPicPr>
                      <p:cNvPr id="0" name="图片 324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8200" y="4953000"/>
                        <a:ext cx="7543800" cy="947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1" name="Line 27"/>
          <p:cNvSpPr/>
          <p:nvPr/>
        </p:nvSpPr>
        <p:spPr>
          <a:xfrm>
            <a:off x="5943600" y="2895600"/>
            <a:ext cx="0" cy="1295400"/>
          </a:xfrm>
          <a:prstGeom prst="line">
            <a:avLst/>
          </a:prstGeom>
          <a:ln w="12700" cap="sq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732" name="Text Box 28"/>
          <p:cNvSpPr txBox="1"/>
          <p:nvPr/>
        </p:nvSpPr>
        <p:spPr>
          <a:xfrm>
            <a:off x="5486400" y="2801938"/>
            <a:ext cx="609600" cy="1160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endParaRPr lang="en-US" altLang="zh-CN" sz="2400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2733" name="Object 29"/>
          <p:cNvGraphicFramePr>
            <a:graphicFrameLocks noChangeAspect="1"/>
          </p:cNvGraphicFramePr>
          <p:nvPr/>
        </p:nvGraphicFramePr>
        <p:xfrm>
          <a:off x="7086600" y="3352800"/>
          <a:ext cx="533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7" name="" r:id="rId13" imgW="152400" imgH="393700" progId="Equation.3">
                  <p:embed/>
                </p:oleObj>
              </mc:Choice>
              <mc:Fallback>
                <p:oleObj name="" r:id="rId13" imgW="152400" imgH="393700" progId="Equation.3">
                  <p:embed/>
                  <p:pic>
                    <p:nvPicPr>
                      <p:cNvPr id="0" name="图片 324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86600" y="3352800"/>
                        <a:ext cx="5334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4" name="Text Box 30"/>
          <p:cNvSpPr txBox="1"/>
          <p:nvPr/>
        </p:nvSpPr>
        <p:spPr>
          <a:xfrm>
            <a:off x="5943600" y="2781300"/>
            <a:ext cx="3200400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0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-1        2        3</a:t>
            </a:r>
            <a:endParaRPr lang="en-US" altLang="zh-CN" sz="2800" i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2800" i="0" baseline="30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2735" name="Object 31"/>
          <p:cNvGraphicFramePr>
            <a:graphicFrameLocks noChangeAspect="1"/>
          </p:cNvGraphicFramePr>
          <p:nvPr/>
        </p:nvGraphicFramePr>
        <p:xfrm>
          <a:off x="7924800" y="3352800"/>
          <a:ext cx="533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8" name="" r:id="rId15" imgW="152400" imgH="393700" progId="Equation.3">
                  <p:embed/>
                </p:oleObj>
              </mc:Choice>
              <mc:Fallback>
                <p:oleObj name="" r:id="rId15" imgW="152400" imgH="393700" progId="Equation.3">
                  <p:embed/>
                  <p:pic>
                    <p:nvPicPr>
                      <p:cNvPr id="0" name="图片 325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924800" y="3352800"/>
                        <a:ext cx="5334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36" name="Object 32"/>
          <p:cNvGraphicFramePr>
            <a:graphicFrameLocks noChangeAspect="1"/>
          </p:cNvGraphicFramePr>
          <p:nvPr/>
        </p:nvGraphicFramePr>
        <p:xfrm>
          <a:off x="6096000" y="3352800"/>
          <a:ext cx="5349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9" name="" r:id="rId17" imgW="152400" imgH="393700" progId="Equation.3">
                  <p:embed/>
                </p:oleObj>
              </mc:Choice>
              <mc:Fallback>
                <p:oleObj name="" r:id="rId17" imgW="152400" imgH="393700" progId="Equation.3">
                  <p:embed/>
                  <p:pic>
                    <p:nvPicPr>
                      <p:cNvPr id="0" name="图片 324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96000" y="3352800"/>
                        <a:ext cx="534988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7" name="Line 33"/>
          <p:cNvSpPr/>
          <p:nvPr/>
        </p:nvSpPr>
        <p:spPr>
          <a:xfrm>
            <a:off x="5410200" y="3352800"/>
            <a:ext cx="3200400" cy="0"/>
          </a:xfrm>
          <a:prstGeom prst="line">
            <a:avLst/>
          </a:prstGeom>
          <a:ln w="12700" cap="sq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 build="p"/>
      <p:bldP spid="72708" grpId="0" advAuto="1000" build="p"/>
      <p:bldP spid="72710" grpId="0" advAuto="1000" build="p"/>
      <p:bldP spid="72715" grpId="0" advAuto="1000" build="p"/>
      <p:bldP spid="72716" grpId="0" advAuto="1000" build="p"/>
      <p:bldP spid="72718" grpId="0" advAuto="1000" build="p"/>
      <p:bldP spid="72719" grpId="0" advAuto="1000" build="p"/>
      <p:bldP spid="72720" grpId="0" advAuto="1000" build="p"/>
      <p:bldP spid="72722" grpId="0" advAuto="1000" build="p"/>
      <p:bldP spid="72725" grpId="0" build="p"/>
      <p:bldP spid="72727" grpId="0" advAuto="1000" build="p"/>
      <p:bldP spid="72729" grpId="0" advAuto="1000" build="p"/>
      <p:bldP spid="72732" grpId="0" advAuto="1000" build="p"/>
      <p:bldP spid="72734" grpId="0" advAuto="100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/>
          <p:nvPr/>
        </p:nvSpPr>
        <p:spPr>
          <a:xfrm>
            <a:off x="242570" y="379095"/>
            <a:ext cx="15240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同理当</a:t>
            </a:r>
            <a:endParaRPr lang="zh-CN" altLang="en-US" sz="3200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3731" name="Object 3"/>
          <p:cNvGraphicFramePr>
            <a:graphicFrameLocks noChangeAspect="1"/>
          </p:cNvGraphicFramePr>
          <p:nvPr/>
        </p:nvGraphicFramePr>
        <p:xfrm>
          <a:off x="1633220" y="364808"/>
          <a:ext cx="14128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3" name="" r:id="rId1" imgW="571500" imgH="215900" progId="Equation.3">
                  <p:embed/>
                </p:oleObj>
              </mc:Choice>
              <mc:Fallback>
                <p:oleObj name="" r:id="rId1" imgW="571500" imgH="215900" progId="Equation.3">
                  <p:embed/>
                  <p:pic>
                    <p:nvPicPr>
                      <p:cNvPr id="0" name="图片 325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3220" y="364808"/>
                        <a:ext cx="1412875" cy="563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/>
          <p:cNvGraphicFramePr>
            <a:graphicFrameLocks noChangeAspect="1"/>
          </p:cNvGraphicFramePr>
          <p:nvPr/>
        </p:nvGraphicFramePr>
        <p:xfrm>
          <a:off x="242570" y="1310958"/>
          <a:ext cx="804227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4" name="" r:id="rId3" imgW="3094990" imgH="215900" progId="Equation.3">
                  <p:embed/>
                </p:oleObj>
              </mc:Choice>
              <mc:Fallback>
                <p:oleObj name="" r:id="rId3" imgW="3094990" imgH="215900" progId="Equation.3">
                  <p:embed/>
                  <p:pic>
                    <p:nvPicPr>
                      <p:cNvPr id="0" name="图片 325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570" y="1310958"/>
                        <a:ext cx="8042275" cy="515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/>
          <p:cNvGraphicFramePr>
            <a:graphicFrameLocks noChangeAspect="1"/>
          </p:cNvGraphicFramePr>
          <p:nvPr/>
        </p:nvGraphicFramePr>
        <p:xfrm>
          <a:off x="547370" y="2055495"/>
          <a:ext cx="4495800" cy="282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5" name="" r:id="rId5" imgW="1524635" imgH="1118235" progId="Equation.3">
                  <p:embed/>
                </p:oleObj>
              </mc:Choice>
              <mc:Fallback>
                <p:oleObj name="" r:id="rId5" imgW="1524635" imgH="1118235" progId="Equation.3">
                  <p:embed/>
                  <p:pic>
                    <p:nvPicPr>
                      <p:cNvPr id="0" name="图片 32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7370" y="2055495"/>
                        <a:ext cx="4495800" cy="2827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Line 6"/>
          <p:cNvSpPr/>
          <p:nvPr/>
        </p:nvSpPr>
        <p:spPr>
          <a:xfrm>
            <a:off x="4966970" y="5008245"/>
            <a:ext cx="4114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3735" name="Line 7"/>
          <p:cNvSpPr/>
          <p:nvPr/>
        </p:nvSpPr>
        <p:spPr>
          <a:xfrm flipV="1">
            <a:off x="5500370" y="2512695"/>
            <a:ext cx="0" cy="3124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3736" name="Line 8"/>
          <p:cNvSpPr/>
          <p:nvPr/>
        </p:nvSpPr>
        <p:spPr>
          <a:xfrm flipV="1">
            <a:off x="6109970" y="4874895"/>
            <a:ext cx="0" cy="152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37" name="Line 9"/>
          <p:cNvSpPr/>
          <p:nvPr/>
        </p:nvSpPr>
        <p:spPr>
          <a:xfrm flipV="1">
            <a:off x="6795770" y="4874895"/>
            <a:ext cx="0" cy="15240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38" name="Line 10"/>
          <p:cNvSpPr/>
          <p:nvPr/>
        </p:nvSpPr>
        <p:spPr>
          <a:xfrm flipV="1">
            <a:off x="7481570" y="4874895"/>
            <a:ext cx="0" cy="15240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39" name="Line 11"/>
          <p:cNvSpPr/>
          <p:nvPr/>
        </p:nvSpPr>
        <p:spPr>
          <a:xfrm flipV="1">
            <a:off x="4966970" y="4874895"/>
            <a:ext cx="0" cy="15240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40" name="Line 12"/>
          <p:cNvSpPr/>
          <p:nvPr/>
        </p:nvSpPr>
        <p:spPr>
          <a:xfrm>
            <a:off x="5500370" y="4627245"/>
            <a:ext cx="15240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41" name="Line 13"/>
          <p:cNvSpPr/>
          <p:nvPr/>
        </p:nvSpPr>
        <p:spPr>
          <a:xfrm>
            <a:off x="5500370" y="4112895"/>
            <a:ext cx="152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42" name="Line 14"/>
          <p:cNvSpPr/>
          <p:nvPr/>
        </p:nvSpPr>
        <p:spPr>
          <a:xfrm>
            <a:off x="5500370" y="3655695"/>
            <a:ext cx="152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43" name="Line 15"/>
          <p:cNvSpPr/>
          <p:nvPr/>
        </p:nvSpPr>
        <p:spPr>
          <a:xfrm>
            <a:off x="5500370" y="3198495"/>
            <a:ext cx="152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44" name="Line 16"/>
          <p:cNvSpPr/>
          <p:nvPr/>
        </p:nvSpPr>
        <p:spPr>
          <a:xfrm>
            <a:off x="4966970" y="4627245"/>
            <a:ext cx="1828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45" name="Line 17"/>
          <p:cNvSpPr/>
          <p:nvPr/>
        </p:nvSpPr>
        <p:spPr>
          <a:xfrm>
            <a:off x="6795770" y="3636645"/>
            <a:ext cx="609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46" name="Line 18"/>
          <p:cNvSpPr/>
          <p:nvPr/>
        </p:nvSpPr>
        <p:spPr>
          <a:xfrm>
            <a:off x="7481570" y="3179445"/>
            <a:ext cx="990600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47" name="Line 19"/>
          <p:cNvSpPr/>
          <p:nvPr/>
        </p:nvSpPr>
        <p:spPr>
          <a:xfrm>
            <a:off x="6795770" y="3636645"/>
            <a:ext cx="0" cy="1371600"/>
          </a:xfrm>
          <a:prstGeom prst="line">
            <a:avLst/>
          </a:prstGeom>
          <a:ln w="9525" cap="rnd" cmpd="sng">
            <a:solidFill>
              <a:srgbClr val="FF6600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73748" name="Line 20"/>
          <p:cNvSpPr/>
          <p:nvPr/>
        </p:nvSpPr>
        <p:spPr>
          <a:xfrm>
            <a:off x="7481570" y="3255645"/>
            <a:ext cx="0" cy="1828800"/>
          </a:xfrm>
          <a:prstGeom prst="line">
            <a:avLst/>
          </a:prstGeom>
          <a:ln w="9525" cap="rnd" cmpd="sng">
            <a:solidFill>
              <a:schemeClr val="hlink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73749" name="Line 21"/>
          <p:cNvSpPr/>
          <p:nvPr/>
        </p:nvSpPr>
        <p:spPr>
          <a:xfrm flipH="1">
            <a:off x="4204970" y="5008245"/>
            <a:ext cx="7620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50" name="Line 22"/>
          <p:cNvSpPr/>
          <p:nvPr/>
        </p:nvSpPr>
        <p:spPr>
          <a:xfrm flipV="1">
            <a:off x="6795770" y="4855845"/>
            <a:ext cx="0" cy="152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51" name="Line 23"/>
          <p:cNvSpPr/>
          <p:nvPr/>
        </p:nvSpPr>
        <p:spPr>
          <a:xfrm flipV="1">
            <a:off x="7481570" y="4855845"/>
            <a:ext cx="0" cy="152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52" name="Line 24"/>
          <p:cNvSpPr/>
          <p:nvPr/>
        </p:nvSpPr>
        <p:spPr>
          <a:xfrm flipV="1">
            <a:off x="4966970" y="4855845"/>
            <a:ext cx="0" cy="152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53" name="Text Box 25"/>
          <p:cNvSpPr txBox="1"/>
          <p:nvPr/>
        </p:nvSpPr>
        <p:spPr>
          <a:xfrm>
            <a:off x="4662170" y="4965383"/>
            <a:ext cx="44958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-1   0      1     2      3</a:t>
            </a:r>
            <a:r>
              <a:rPr lang="en-US" altLang="zh-CN" sz="2800" i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4" name="Text Box 26"/>
          <p:cNvSpPr txBox="1"/>
          <p:nvPr/>
        </p:nvSpPr>
        <p:spPr>
          <a:xfrm>
            <a:off x="5576570" y="2817495"/>
            <a:ext cx="457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i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24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5" name="Line 27"/>
          <p:cNvSpPr/>
          <p:nvPr/>
        </p:nvSpPr>
        <p:spPr>
          <a:xfrm flipV="1">
            <a:off x="4966970" y="4646295"/>
            <a:ext cx="0" cy="381000"/>
          </a:xfrm>
          <a:prstGeom prst="line">
            <a:avLst/>
          </a:prstGeom>
          <a:ln w="28575" cap="flat" cmpd="sng">
            <a:solidFill>
              <a:schemeClr val="hlink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72732" name="Rectangle 28"/>
          <p:cNvSpPr/>
          <p:nvPr/>
        </p:nvSpPr>
        <p:spPr>
          <a:xfrm>
            <a:off x="337820" y="5478145"/>
            <a:ext cx="7488238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F(x)</a:t>
            </a:r>
            <a:r>
              <a:rPr lang="zh-CN" altLang="en-US" sz="2800" i="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在</a:t>
            </a:r>
            <a:r>
              <a:rPr lang="en-US" altLang="zh-CN" sz="2800" i="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x=-1,2,3</a:t>
            </a:r>
            <a:r>
              <a:rPr lang="zh-CN" altLang="en-US" sz="2800" i="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处有跳跃点，跳跃值分别为</a:t>
            </a:r>
            <a:endParaRPr lang="zh-CN" altLang="en-US" sz="2800" i="0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1468" name="Object 29"/>
          <p:cNvGraphicFramePr>
            <a:graphicFrameLocks noChangeAspect="1"/>
          </p:cNvGraphicFramePr>
          <p:nvPr/>
        </p:nvGraphicFramePr>
        <p:xfrm>
          <a:off x="7106920" y="5425758"/>
          <a:ext cx="93662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6" name="" r:id="rId7" imgW="495300" imgH="393700" progId="Equation.3">
                  <p:embed/>
                </p:oleObj>
              </mc:Choice>
              <mc:Fallback>
                <p:oleObj name="" r:id="rId7" imgW="495300" imgH="393700" progId="Equation.3">
                  <p:embed/>
                  <p:pic>
                    <p:nvPicPr>
                      <p:cNvPr id="0" name="图片 326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6920" y="5425758"/>
                        <a:ext cx="936625" cy="744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58" name="AutoShape 30"/>
          <p:cNvSpPr/>
          <p:nvPr/>
        </p:nvSpPr>
        <p:spPr>
          <a:xfrm>
            <a:off x="6025833" y="1733233"/>
            <a:ext cx="1676400" cy="1143000"/>
          </a:xfrm>
          <a:prstGeom prst="wedgeRoundRectCallout">
            <a:avLst>
              <a:gd name="adj1" fmla="val -104736"/>
              <a:gd name="adj2" fmla="val 59583"/>
              <a:gd name="adj3" fmla="val 16667"/>
            </a:avLst>
          </a:prstGeom>
          <a:solidFill>
            <a:srgbClr val="660033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24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注意右连续</a:t>
            </a:r>
            <a:endParaRPr lang="zh-CN" altLang="en-US" sz="24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3759" name="Object 31"/>
          <p:cNvGraphicFramePr>
            <a:graphicFrameLocks noChangeAspect="1"/>
          </p:cNvGraphicFramePr>
          <p:nvPr/>
        </p:nvGraphicFramePr>
        <p:xfrm>
          <a:off x="6673533" y="4541520"/>
          <a:ext cx="190500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7" name="" r:id="rId9" imgW="152400" imgH="177800" progId="Equation.3">
                  <p:embed/>
                </p:oleObj>
              </mc:Choice>
              <mc:Fallback>
                <p:oleObj name="" r:id="rId9" imgW="152400" imgH="177800" progId="Equation.3">
                  <p:embed/>
                  <p:pic>
                    <p:nvPicPr>
                      <p:cNvPr id="0" name="图片 325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73533" y="4541520"/>
                        <a:ext cx="190500" cy="223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0" name="Object 32"/>
          <p:cNvGraphicFramePr>
            <a:graphicFrameLocks noChangeAspect="1"/>
          </p:cNvGraphicFramePr>
          <p:nvPr/>
        </p:nvGraphicFramePr>
        <p:xfrm>
          <a:off x="7322820" y="3533458"/>
          <a:ext cx="190500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8" name="" r:id="rId11" imgW="152400" imgH="177800" progId="Equation.3">
                  <p:embed/>
                </p:oleObj>
              </mc:Choice>
              <mc:Fallback>
                <p:oleObj name="" r:id="rId11" imgW="152400" imgH="177800" progId="Equation.3">
                  <p:embed/>
                  <p:pic>
                    <p:nvPicPr>
                      <p:cNvPr id="0" name="图片 326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22820" y="3533458"/>
                        <a:ext cx="190500" cy="223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1" name="Object 33"/>
          <p:cNvGraphicFramePr>
            <a:graphicFrameLocks noChangeAspect="1"/>
          </p:cNvGraphicFramePr>
          <p:nvPr/>
        </p:nvGraphicFramePr>
        <p:xfrm>
          <a:off x="4873308" y="4901883"/>
          <a:ext cx="190500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9" name="" r:id="rId12" imgW="152400" imgH="177800" progId="Equation.3">
                  <p:embed/>
                </p:oleObj>
              </mc:Choice>
              <mc:Fallback>
                <p:oleObj name="" r:id="rId12" imgW="152400" imgH="177800" progId="Equation.3">
                  <p:embed/>
                  <p:pic>
                    <p:nvPicPr>
                      <p:cNvPr id="0" name="图片 325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3308" y="4901883"/>
                        <a:ext cx="190500" cy="223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3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3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3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3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3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3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7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 build="p"/>
      <p:bldP spid="73753" grpId="0" advAuto="1000" build="p"/>
      <p:bldP spid="73754" grpId="0" advAuto="1000" build="p"/>
      <p:bldP spid="72732" grpId="0"/>
      <p:bldP spid="73758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2"/>
          <p:cNvGraphicFramePr>
            <a:graphicFrameLocks noChangeAspect="1"/>
          </p:cNvGraphicFramePr>
          <p:nvPr/>
        </p:nvGraphicFramePr>
        <p:xfrm>
          <a:off x="453390" y="421640"/>
          <a:ext cx="330200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1" name="" r:id="rId1" imgW="1422400" imgH="393700" progId="Equation.3">
                  <p:embed/>
                </p:oleObj>
              </mc:Choice>
              <mc:Fallback>
                <p:oleObj name="" r:id="rId1" imgW="1422400" imgH="393700" progId="Equation.3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3390" y="421640"/>
                        <a:ext cx="3302000" cy="909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453390" y="1310640"/>
          <a:ext cx="630237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2" name="" r:id="rId3" imgW="2627630" imgH="393700" progId="Equation.3">
                  <p:embed/>
                </p:oleObj>
              </mc:Choice>
              <mc:Fallback>
                <p:oleObj name="" r:id="rId3" imgW="2627630" imgH="393700" progId="Equation.3">
                  <p:embed/>
                  <p:pic>
                    <p:nvPicPr>
                      <p:cNvPr id="0" name="图片 325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390" y="1310640"/>
                        <a:ext cx="6302375" cy="939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4"/>
          <p:cNvGraphicFramePr>
            <a:graphicFrameLocks noChangeAspect="1"/>
          </p:cNvGraphicFramePr>
          <p:nvPr/>
        </p:nvGraphicFramePr>
        <p:xfrm>
          <a:off x="377190" y="2326640"/>
          <a:ext cx="4738688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3" name="" r:id="rId5" imgW="1791335" imgH="838835" progId="Equation.3">
                  <p:embed/>
                </p:oleObj>
              </mc:Choice>
              <mc:Fallback>
                <p:oleObj name="" r:id="rId5" imgW="1791335" imgH="838835" progId="Equation.3">
                  <p:embed/>
                  <p:pic>
                    <p:nvPicPr>
                      <p:cNvPr id="0" name="图片 325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190" y="2326640"/>
                        <a:ext cx="4738688" cy="2211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Line 5"/>
          <p:cNvSpPr/>
          <p:nvPr/>
        </p:nvSpPr>
        <p:spPr>
          <a:xfrm>
            <a:off x="5177790" y="5279390"/>
            <a:ext cx="4114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2469" name="Line 6"/>
          <p:cNvSpPr/>
          <p:nvPr/>
        </p:nvSpPr>
        <p:spPr>
          <a:xfrm flipV="1">
            <a:off x="5711190" y="2783840"/>
            <a:ext cx="0" cy="3124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2470" name="Line 7"/>
          <p:cNvSpPr/>
          <p:nvPr/>
        </p:nvSpPr>
        <p:spPr>
          <a:xfrm flipV="1">
            <a:off x="6320790" y="5146040"/>
            <a:ext cx="0" cy="152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71" name="Line 8"/>
          <p:cNvSpPr/>
          <p:nvPr/>
        </p:nvSpPr>
        <p:spPr>
          <a:xfrm flipV="1">
            <a:off x="7006590" y="5146040"/>
            <a:ext cx="0" cy="15240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72" name="Line 9"/>
          <p:cNvSpPr/>
          <p:nvPr/>
        </p:nvSpPr>
        <p:spPr>
          <a:xfrm flipV="1">
            <a:off x="7692390" y="5146040"/>
            <a:ext cx="0" cy="15240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73" name="Line 10"/>
          <p:cNvSpPr/>
          <p:nvPr/>
        </p:nvSpPr>
        <p:spPr>
          <a:xfrm flipV="1">
            <a:off x="5177790" y="5146040"/>
            <a:ext cx="0" cy="15240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74" name="Line 11"/>
          <p:cNvSpPr/>
          <p:nvPr/>
        </p:nvSpPr>
        <p:spPr>
          <a:xfrm>
            <a:off x="5711190" y="4898390"/>
            <a:ext cx="15240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75" name="Line 12"/>
          <p:cNvSpPr/>
          <p:nvPr/>
        </p:nvSpPr>
        <p:spPr>
          <a:xfrm>
            <a:off x="5711190" y="4384040"/>
            <a:ext cx="152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76" name="Line 13"/>
          <p:cNvSpPr/>
          <p:nvPr/>
        </p:nvSpPr>
        <p:spPr>
          <a:xfrm>
            <a:off x="5711190" y="3926840"/>
            <a:ext cx="152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77" name="Line 14"/>
          <p:cNvSpPr/>
          <p:nvPr/>
        </p:nvSpPr>
        <p:spPr>
          <a:xfrm>
            <a:off x="5711190" y="3469640"/>
            <a:ext cx="152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78" name="Line 15"/>
          <p:cNvSpPr/>
          <p:nvPr/>
        </p:nvSpPr>
        <p:spPr>
          <a:xfrm>
            <a:off x="5177790" y="4898390"/>
            <a:ext cx="1828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79" name="Line 16"/>
          <p:cNvSpPr/>
          <p:nvPr/>
        </p:nvSpPr>
        <p:spPr>
          <a:xfrm>
            <a:off x="7006590" y="3907790"/>
            <a:ext cx="609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80" name="Line 17"/>
          <p:cNvSpPr/>
          <p:nvPr/>
        </p:nvSpPr>
        <p:spPr>
          <a:xfrm>
            <a:off x="7692390" y="3450590"/>
            <a:ext cx="990600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81" name="Line 18"/>
          <p:cNvSpPr/>
          <p:nvPr/>
        </p:nvSpPr>
        <p:spPr>
          <a:xfrm flipH="1">
            <a:off x="4415790" y="5279390"/>
            <a:ext cx="7620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82" name="Line 19"/>
          <p:cNvSpPr/>
          <p:nvPr/>
        </p:nvSpPr>
        <p:spPr>
          <a:xfrm flipV="1">
            <a:off x="7006590" y="5126990"/>
            <a:ext cx="0" cy="152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83" name="Line 20"/>
          <p:cNvSpPr/>
          <p:nvPr/>
        </p:nvSpPr>
        <p:spPr>
          <a:xfrm flipV="1">
            <a:off x="7692390" y="5126990"/>
            <a:ext cx="0" cy="152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84" name="Line 21"/>
          <p:cNvSpPr/>
          <p:nvPr/>
        </p:nvSpPr>
        <p:spPr>
          <a:xfrm flipV="1">
            <a:off x="5177790" y="5126990"/>
            <a:ext cx="0" cy="152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85" name="Text Box 22"/>
          <p:cNvSpPr txBox="1"/>
          <p:nvPr/>
        </p:nvSpPr>
        <p:spPr>
          <a:xfrm>
            <a:off x="4872990" y="5236528"/>
            <a:ext cx="44958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-1   0      1     2      3      </a:t>
            </a:r>
            <a:r>
              <a:rPr lang="en-US" altLang="zh-CN" sz="2800" i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28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86" name="Text Box 23"/>
          <p:cNvSpPr txBox="1"/>
          <p:nvPr/>
        </p:nvSpPr>
        <p:spPr>
          <a:xfrm>
            <a:off x="5177790" y="3298190"/>
            <a:ext cx="457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i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24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76" name="Line 24"/>
          <p:cNvSpPr/>
          <p:nvPr/>
        </p:nvSpPr>
        <p:spPr>
          <a:xfrm flipV="1">
            <a:off x="6015990" y="4917440"/>
            <a:ext cx="0" cy="381000"/>
          </a:xfrm>
          <a:prstGeom prst="line">
            <a:avLst/>
          </a:prstGeom>
          <a:ln w="38100" cap="flat" cmpd="sng">
            <a:solidFill>
              <a:srgbClr val="800000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74777" name="Line 25"/>
          <p:cNvSpPr/>
          <p:nvPr/>
        </p:nvSpPr>
        <p:spPr>
          <a:xfrm flipV="1">
            <a:off x="7311390" y="3926840"/>
            <a:ext cx="0" cy="1371600"/>
          </a:xfrm>
          <a:prstGeom prst="line">
            <a:avLst/>
          </a:prstGeom>
          <a:ln w="38100" cap="flat" cmpd="sng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74778" name="Line 26"/>
          <p:cNvSpPr/>
          <p:nvPr/>
        </p:nvSpPr>
        <p:spPr>
          <a:xfrm flipV="1">
            <a:off x="6625590" y="4917440"/>
            <a:ext cx="0" cy="381000"/>
          </a:xfrm>
          <a:prstGeom prst="line">
            <a:avLst/>
          </a:prstGeom>
          <a:ln w="38100" cap="flat" cmpd="sng">
            <a:solidFill>
              <a:srgbClr val="FF00FF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74779" name="Line 27"/>
          <p:cNvSpPr/>
          <p:nvPr/>
        </p:nvSpPr>
        <p:spPr>
          <a:xfrm flipV="1">
            <a:off x="7692390" y="3469640"/>
            <a:ext cx="0" cy="1828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74780" name="Line 28"/>
          <p:cNvSpPr/>
          <p:nvPr/>
        </p:nvSpPr>
        <p:spPr>
          <a:xfrm flipV="1">
            <a:off x="7006590" y="3926840"/>
            <a:ext cx="0" cy="1371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sp>
      <p:graphicFrame>
        <p:nvGraphicFramePr>
          <p:cNvPr id="74781" name="Object 29"/>
          <p:cNvGraphicFramePr>
            <a:graphicFrameLocks noChangeAspect="1"/>
          </p:cNvGraphicFramePr>
          <p:nvPr/>
        </p:nvGraphicFramePr>
        <p:xfrm>
          <a:off x="5080953" y="5155565"/>
          <a:ext cx="190500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4" name="" r:id="rId7" imgW="152400" imgH="177800" progId="Equation.3">
                  <p:embed/>
                </p:oleObj>
              </mc:Choice>
              <mc:Fallback>
                <p:oleObj name="" r:id="rId7" imgW="152400" imgH="177800" progId="Equation.3">
                  <p:embed/>
                  <p:pic>
                    <p:nvPicPr>
                      <p:cNvPr id="0" name="图片 324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80953" y="5155565"/>
                        <a:ext cx="190500" cy="223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2" name="Object 30"/>
          <p:cNvGraphicFramePr>
            <a:graphicFrameLocks noChangeAspect="1"/>
          </p:cNvGraphicFramePr>
          <p:nvPr/>
        </p:nvGraphicFramePr>
        <p:xfrm>
          <a:off x="6952615" y="4795203"/>
          <a:ext cx="190500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5" name="" r:id="rId9" imgW="152400" imgH="177800" progId="Equation.3">
                  <p:embed/>
                </p:oleObj>
              </mc:Choice>
              <mc:Fallback>
                <p:oleObj name="" r:id="rId9" imgW="152400" imgH="177800" progId="Equation.3">
                  <p:embed/>
                  <p:pic>
                    <p:nvPicPr>
                      <p:cNvPr id="0" name="图片 323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52615" y="4795203"/>
                        <a:ext cx="190500" cy="223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3" name="Object 31"/>
          <p:cNvGraphicFramePr>
            <a:graphicFrameLocks noChangeAspect="1"/>
          </p:cNvGraphicFramePr>
          <p:nvPr/>
        </p:nvGraphicFramePr>
        <p:xfrm>
          <a:off x="7528878" y="3787140"/>
          <a:ext cx="190500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6" name="" r:id="rId10" imgW="152400" imgH="177800" progId="Equation.3">
                  <p:embed/>
                </p:oleObj>
              </mc:Choice>
              <mc:Fallback>
                <p:oleObj name="" r:id="rId10" imgW="152400" imgH="177800" progId="Equation.3">
                  <p:embed/>
                  <p:pic>
                    <p:nvPicPr>
                      <p:cNvPr id="0" name="图片 32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8878" y="3787140"/>
                        <a:ext cx="190500" cy="223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4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47105"/>
          <p:cNvSpPr/>
          <p:nvPr/>
        </p:nvSpPr>
        <p:spPr>
          <a:xfrm>
            <a:off x="827088" y="762000"/>
            <a:ext cx="7696200" cy="561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5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实例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2</a:t>
            </a:r>
            <a:r>
              <a:rPr lang="en-US" alt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抛掷骰子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观察出现的点数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7107" name="对象 47106"/>
          <p:cNvGraphicFramePr/>
          <p:nvPr/>
        </p:nvGraphicFramePr>
        <p:xfrm>
          <a:off x="914400" y="4711700"/>
          <a:ext cx="38163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" r:id="rId1" imgW="4265295" imgH="393700" progId="Equation.3">
                  <p:embed/>
                </p:oleObj>
              </mc:Choice>
              <mc:Fallback>
                <p:oleObj name="" r:id="rId1" imgW="4265295" imgH="3937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4400" y="4711700"/>
                        <a:ext cx="381635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对象 47107"/>
          <p:cNvGraphicFramePr/>
          <p:nvPr/>
        </p:nvGraphicFramePr>
        <p:xfrm>
          <a:off x="4743450" y="4711700"/>
          <a:ext cx="38893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" r:id="rId3" imgW="4328795" imgH="393700" progId="Equation.3">
                  <p:embed/>
                </p:oleObj>
              </mc:Choice>
              <mc:Fallback>
                <p:oleObj name="" r:id="rId3" imgW="4328795" imgH="3937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3450" y="4711700"/>
                        <a:ext cx="3889375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对象 47108"/>
          <p:cNvGraphicFramePr/>
          <p:nvPr/>
        </p:nvGraphicFramePr>
        <p:xfrm>
          <a:off x="2362200" y="5229225"/>
          <a:ext cx="4724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" r:id="rId5" imgW="4724400" imgH="838200" progId="Equation.3">
                  <p:embed/>
                </p:oleObj>
              </mc:Choice>
              <mc:Fallback>
                <p:oleObj name="" r:id="rId5" imgW="4724400" imgH="8382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2200" y="5229225"/>
                        <a:ext cx="47244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5" name="矩形 47114"/>
          <p:cNvSpPr/>
          <p:nvPr/>
        </p:nvSpPr>
        <p:spPr>
          <a:xfrm>
            <a:off x="2590800" y="2438400"/>
            <a:ext cx="37179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={1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16" name="矩形 47115"/>
          <p:cNvSpPr/>
          <p:nvPr/>
        </p:nvSpPr>
        <p:spPr>
          <a:xfrm>
            <a:off x="2819400" y="3048000"/>
            <a:ext cx="33988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样本点本身就是数量</a:t>
            </a:r>
            <a:endParaRPr lang="zh-CN" altLang="en-US" sz="2800" b="1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7119" name="组合 47118"/>
          <p:cNvGrpSpPr/>
          <p:nvPr/>
        </p:nvGrpSpPr>
        <p:grpSpPr>
          <a:xfrm>
            <a:off x="4343400" y="3670300"/>
            <a:ext cx="1841500" cy="838200"/>
            <a:chOff x="2832" y="1680"/>
            <a:chExt cx="1160" cy="528"/>
          </a:xfrm>
        </p:grpSpPr>
        <p:sp>
          <p:nvSpPr>
            <p:cNvPr id="47117" name="下箭头 47116"/>
            <p:cNvSpPr/>
            <p:nvPr/>
          </p:nvSpPr>
          <p:spPr>
            <a:xfrm>
              <a:off x="2832" y="1680"/>
              <a:ext cx="144" cy="528"/>
            </a:xfrm>
            <a:prstGeom prst="downArrow">
              <a:avLst>
                <a:gd name="adj1" fmla="val 50000"/>
                <a:gd name="adj2" fmla="val 91666"/>
              </a:avLst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8" name="文本框 47117"/>
            <p:cNvSpPr txBox="1"/>
            <p:nvPr/>
          </p:nvSpPr>
          <p:spPr>
            <a:xfrm>
              <a:off x="2976" y="1728"/>
              <a:ext cx="101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solidFill>
                    <a:srgbClr val="FF00FF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恒等变换</a:t>
              </a:r>
              <a:endParaRPr lang="zh-CN" altLang="en-US" sz="2800" b="1">
                <a:solidFill>
                  <a:srgbClr val="FF00FF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47121" name="矩形 47120"/>
          <p:cNvSpPr/>
          <p:nvPr/>
        </p:nvSpPr>
        <p:spPr>
          <a:xfrm>
            <a:off x="827088" y="5319713"/>
            <a:ext cx="8985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且有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7123" name="对象 47122"/>
          <p:cNvGraphicFramePr/>
          <p:nvPr/>
        </p:nvGraphicFramePr>
        <p:xfrm>
          <a:off x="2895600" y="3822700"/>
          <a:ext cx="1308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" r:id="rId7" imgW="1308100" imgH="393700" progId="Equation.3">
                  <p:embed/>
                </p:oleObj>
              </mc:Choice>
              <mc:Fallback>
                <p:oleObj name="" r:id="rId7" imgW="1308100" imgH="3937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95600" y="3822700"/>
                        <a:ext cx="13081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24" name="图片 47123" descr="骰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1524000"/>
            <a:ext cx="4114800" cy="6858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</p:pic>
      <p:sp>
        <p:nvSpPr>
          <p:cNvPr id="47127" name="矩形 47126"/>
          <p:cNvSpPr/>
          <p:nvPr/>
        </p:nvSpPr>
        <p:spPr>
          <a:xfrm>
            <a:off x="827088" y="16002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则有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5" grpId="0"/>
      <p:bldP spid="47116" grpId="0"/>
      <p:bldP spid="47121" grpId="0"/>
      <p:bldP spid="471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/>
          <p:nvPr/>
        </p:nvSpPr>
        <p:spPr>
          <a:xfrm>
            <a:off x="762000" y="2462213"/>
            <a:ext cx="602138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试说明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F(x)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能否是某个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r.v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的分布函数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6803" name="Group 3"/>
          <p:cNvGrpSpPr/>
          <p:nvPr/>
        </p:nvGrpSpPr>
        <p:grpSpPr>
          <a:xfrm>
            <a:off x="762000" y="539750"/>
            <a:ext cx="5029200" cy="1874838"/>
            <a:chOff x="0" y="0"/>
            <a:chExt cx="3168" cy="1181"/>
          </a:xfrm>
        </p:grpSpPr>
        <p:sp>
          <p:nvSpPr>
            <p:cNvPr id="63491" name="Text Box 4"/>
            <p:cNvSpPr txBox="1"/>
            <p:nvPr/>
          </p:nvSpPr>
          <p:spPr>
            <a:xfrm>
              <a:off x="0" y="0"/>
              <a:ext cx="1935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i="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例</a:t>
              </a:r>
              <a:r>
                <a:rPr lang="en-US" altLang="zh-CN" sz="2800" b="1" i="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2800" b="1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设有函数</a:t>
              </a:r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F(x)</a:t>
              </a:r>
              <a:endPara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3492" name="Object 5"/>
            <p:cNvGraphicFramePr>
              <a:graphicFrameLocks noChangeAspect="1"/>
            </p:cNvGraphicFramePr>
            <p:nvPr/>
          </p:nvGraphicFramePr>
          <p:xfrm>
            <a:off x="362" y="386"/>
            <a:ext cx="2806" cy="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55" name="" r:id="rId1" imgW="1613535" imgH="457200" progId="Equation.3">
                    <p:embed/>
                  </p:oleObj>
                </mc:Choice>
                <mc:Fallback>
                  <p:oleObj name="" r:id="rId1" imgW="1613535" imgH="457200" progId="Equation.3">
                    <p:embed/>
                    <p:pic>
                      <p:nvPicPr>
                        <p:cNvPr id="0" name="图片 323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62" y="386"/>
                          <a:ext cx="2806" cy="7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Group 2"/>
          <p:cNvGrpSpPr/>
          <p:nvPr/>
        </p:nvGrpSpPr>
        <p:grpSpPr>
          <a:xfrm>
            <a:off x="755650" y="1196975"/>
            <a:ext cx="7415213" cy="1117600"/>
            <a:chOff x="0" y="0"/>
            <a:chExt cx="4671" cy="704"/>
          </a:xfrm>
        </p:grpSpPr>
        <p:sp>
          <p:nvSpPr>
            <p:cNvPr id="64514" name="Text Box 3"/>
            <p:cNvSpPr txBox="1"/>
            <p:nvPr/>
          </p:nvSpPr>
          <p:spPr>
            <a:xfrm>
              <a:off x="0" y="0"/>
              <a:ext cx="4671" cy="7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  解  注意到函数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F(x)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在                  上下降，</a:t>
              </a:r>
              <a:endPara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不满足性质</a:t>
              </a:r>
              <a:r>
                <a:rPr lang="en-US" altLang="zh-CN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(1)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，故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F(x)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不能是分布函数.</a:t>
              </a:r>
              <a:endPara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4515" name="Object 4"/>
            <p:cNvGraphicFramePr>
              <a:graphicFrameLocks noChangeAspect="1"/>
            </p:cNvGraphicFramePr>
            <p:nvPr/>
          </p:nvGraphicFramePr>
          <p:xfrm>
            <a:off x="2712" y="13"/>
            <a:ext cx="984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85" name="" r:id="rId1" imgW="533400" imgH="215900" progId="Equation.3">
                    <p:embed/>
                  </p:oleObj>
                </mc:Choice>
                <mc:Fallback>
                  <p:oleObj name="" r:id="rId1" imgW="533400" imgH="215900" progId="Equation.3">
                    <p:embed/>
                    <p:pic>
                      <p:nvPicPr>
                        <p:cNvPr id="0" name="图片 324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712" y="13"/>
                          <a:ext cx="984" cy="3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829" name="Rectangle 5"/>
          <p:cNvSpPr/>
          <p:nvPr/>
        </p:nvSpPr>
        <p:spPr>
          <a:xfrm>
            <a:off x="827088" y="4005263"/>
            <a:ext cx="799306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不满足性质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， 可见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也不能是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r.v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的分布函数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7830" name="Group 6"/>
          <p:cNvGrpSpPr/>
          <p:nvPr/>
        </p:nvGrpSpPr>
        <p:grpSpPr>
          <a:xfrm>
            <a:off x="971550" y="2852738"/>
            <a:ext cx="5426075" cy="762000"/>
            <a:chOff x="0" y="0"/>
            <a:chExt cx="3418" cy="480"/>
          </a:xfrm>
        </p:grpSpPr>
        <p:sp>
          <p:nvSpPr>
            <p:cNvPr id="64518" name="Rectangle 7"/>
            <p:cNvSpPr/>
            <p:nvPr/>
          </p:nvSpPr>
          <p:spPr>
            <a:xfrm>
              <a:off x="0" y="0"/>
              <a:ext cx="6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或者</a:t>
              </a:r>
              <a:endParaRPr lang="zh-CN" altLang="en-US" sz="2800" b="1" i="0" dirty="0">
                <a:solidFill>
                  <a:srgbClr val="99FF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4519" name="Object 8"/>
            <p:cNvGraphicFramePr>
              <a:graphicFrameLocks noChangeAspect="1"/>
            </p:cNvGraphicFramePr>
            <p:nvPr/>
          </p:nvGraphicFramePr>
          <p:xfrm>
            <a:off x="1137" y="32"/>
            <a:ext cx="2281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86" name="" r:id="rId3" imgW="1423035" imgH="279400" progId="Equation.3">
                    <p:embed/>
                  </p:oleObj>
                </mc:Choice>
                <mc:Fallback>
                  <p:oleObj name="" r:id="rId3" imgW="1423035" imgH="279400" progId="Equation.3">
                    <p:embed/>
                    <p:pic>
                      <p:nvPicPr>
                        <p:cNvPr id="0" name="图片 328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37" y="32"/>
                          <a:ext cx="2281" cy="4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文本框 45057"/>
          <p:cNvSpPr txBox="1"/>
          <p:nvPr/>
        </p:nvSpPr>
        <p:spPr>
          <a:xfrm>
            <a:off x="822325" y="676275"/>
            <a:ext cx="7773988" cy="1800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3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一个靶子是半径为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2m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的圆盘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设击中靶上任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一同心圆盘上的点的概率与该圆盘的面积成正比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并设射击都能中靶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以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表示弹着点与圆心的距离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试求随机变量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的分布函数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59" name="文本框 45058"/>
          <p:cNvSpPr txBox="1"/>
          <p:nvPr/>
        </p:nvSpPr>
        <p:spPr>
          <a:xfrm>
            <a:off x="822325" y="2406650"/>
            <a:ext cx="5413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解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45060" name="对象 45059"/>
          <p:cNvGraphicFramePr/>
          <p:nvPr/>
        </p:nvGraphicFramePr>
        <p:xfrm>
          <a:off x="1668463" y="2506663"/>
          <a:ext cx="1651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1" name="" r:id="rId1" imgW="1651000" imgH="419100" progId="Equation.3">
                  <p:embed/>
                </p:oleObj>
              </mc:Choice>
              <mc:Fallback>
                <p:oleObj name="" r:id="rId1" imgW="1651000" imgH="419100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68463" y="2506663"/>
                        <a:ext cx="16510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对象 45060"/>
          <p:cNvGraphicFramePr/>
          <p:nvPr/>
        </p:nvGraphicFramePr>
        <p:xfrm>
          <a:off x="900113" y="3006725"/>
          <a:ext cx="3759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2" name="" r:id="rId3" imgW="3759200" imgH="419100" progId="Equation.3">
                  <p:embed/>
                </p:oleObj>
              </mc:Choice>
              <mc:Fallback>
                <p:oleObj name="" r:id="rId3" imgW="3759200" imgH="419100" progId="Equation.3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3006725"/>
                        <a:ext cx="37592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对象 45064"/>
          <p:cNvGraphicFramePr/>
          <p:nvPr/>
        </p:nvGraphicFramePr>
        <p:xfrm>
          <a:off x="1671638" y="4168775"/>
          <a:ext cx="2222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3" name="" r:id="rId5" imgW="2222500" imgH="419100" progId="Equation.3">
                  <p:embed/>
                </p:oleObj>
              </mc:Choice>
              <mc:Fallback>
                <p:oleObj name="" r:id="rId5" imgW="2222500" imgH="419100" progId="Equation.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1638" y="4168775"/>
                        <a:ext cx="22225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对象 45065"/>
          <p:cNvGraphicFramePr/>
          <p:nvPr/>
        </p:nvGraphicFramePr>
        <p:xfrm>
          <a:off x="3924300" y="4129088"/>
          <a:ext cx="4470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4" name="" r:id="rId7" imgW="4470400" imgH="457200" progId="Equation.3">
                  <p:embed/>
                </p:oleObj>
              </mc:Choice>
              <mc:Fallback>
                <p:oleObj name="" r:id="rId7" imgW="4470400" imgH="4572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4300" y="4129088"/>
                        <a:ext cx="44704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8" name="对象 45067"/>
          <p:cNvGraphicFramePr/>
          <p:nvPr/>
        </p:nvGraphicFramePr>
        <p:xfrm>
          <a:off x="882650" y="4794250"/>
          <a:ext cx="2933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5" name="" r:id="rId9" imgW="2932430" imgH="431800" progId="Equation.3">
                  <p:embed/>
                </p:oleObj>
              </mc:Choice>
              <mc:Fallback>
                <p:oleObj name="" r:id="rId9" imgW="2932430" imgH="431800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2650" y="4794250"/>
                        <a:ext cx="29337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9" name="对象 45068"/>
          <p:cNvGraphicFramePr/>
          <p:nvPr/>
        </p:nvGraphicFramePr>
        <p:xfrm>
          <a:off x="4025900" y="4787900"/>
          <a:ext cx="1460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6" name="" r:id="rId11" imgW="1459865" imgH="431800" progId="Equation.3">
                  <p:embed/>
                </p:oleObj>
              </mc:Choice>
              <mc:Fallback>
                <p:oleObj name="" r:id="rId11" imgW="1459865" imgH="431800" progId="Equation.3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25900" y="4787900"/>
                        <a:ext cx="14605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0" name="对象 45069"/>
          <p:cNvGraphicFramePr/>
          <p:nvPr/>
        </p:nvGraphicFramePr>
        <p:xfrm>
          <a:off x="5765800" y="4586288"/>
          <a:ext cx="1320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7" name="" r:id="rId13" imgW="1320165" imgH="824865" progId="Equation.3">
                  <p:embed/>
                </p:oleObj>
              </mc:Choice>
              <mc:Fallback>
                <p:oleObj name="" r:id="rId13" imgW="1320165" imgH="824865" progId="Equation.3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65800" y="4586288"/>
                        <a:ext cx="13208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2" name="对象 45071"/>
          <p:cNvGraphicFramePr/>
          <p:nvPr/>
        </p:nvGraphicFramePr>
        <p:xfrm>
          <a:off x="957263" y="5283200"/>
          <a:ext cx="3657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8" name="" r:id="rId15" imgW="3657600" imgH="889000" progId="Equation.3">
                  <p:embed/>
                </p:oleObj>
              </mc:Choice>
              <mc:Fallback>
                <p:oleObj name="" r:id="rId15" imgW="3657600" imgH="889000" progId="Equation.3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57263" y="5283200"/>
                        <a:ext cx="365760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3" name="对象 45072"/>
          <p:cNvGraphicFramePr/>
          <p:nvPr/>
        </p:nvGraphicFramePr>
        <p:xfrm>
          <a:off x="900113" y="3573463"/>
          <a:ext cx="4013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9" name="" r:id="rId17" imgW="4013200" imgH="419100" progId="Equation.3">
                  <p:embed/>
                </p:oleObj>
              </mc:Choice>
              <mc:Fallback>
                <p:oleObj name="" r:id="rId17" imgW="4013200" imgH="419100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00113" y="3573463"/>
                        <a:ext cx="40132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74" name="图片 45073" descr="00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00" y="2133600"/>
            <a:ext cx="2817813" cy="1871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46081"/>
          <p:cNvSpPr/>
          <p:nvPr/>
        </p:nvSpPr>
        <p:spPr>
          <a:xfrm>
            <a:off x="836613" y="7620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于是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6083" name="对象 46082"/>
          <p:cNvGraphicFramePr/>
          <p:nvPr/>
        </p:nvGraphicFramePr>
        <p:xfrm>
          <a:off x="1619250" y="1306513"/>
          <a:ext cx="2603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9" name="" r:id="rId1" imgW="2602230" imgH="393700" progId="Equation.3">
                  <p:embed/>
                </p:oleObj>
              </mc:Choice>
              <mc:Fallback>
                <p:oleObj name="" r:id="rId1" imgW="2602230" imgH="393700" progId="Equation.3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19250" y="1306513"/>
                        <a:ext cx="26035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对象 46084"/>
          <p:cNvGraphicFramePr/>
          <p:nvPr/>
        </p:nvGraphicFramePr>
        <p:xfrm>
          <a:off x="1668463" y="2435225"/>
          <a:ext cx="1651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0" name="" r:id="rId3" imgW="1651000" imgH="419100" progId="Equation.3">
                  <p:embed/>
                </p:oleObj>
              </mc:Choice>
              <mc:Fallback>
                <p:oleObj name="" r:id="rId3" imgW="1651000" imgH="419100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8463" y="2435225"/>
                        <a:ext cx="16510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130" name="组合 46129"/>
          <p:cNvGrpSpPr/>
          <p:nvPr/>
        </p:nvGrpSpPr>
        <p:grpSpPr>
          <a:xfrm>
            <a:off x="838200" y="3486150"/>
            <a:ext cx="4381500" cy="2620963"/>
            <a:chOff x="528" y="2196"/>
            <a:chExt cx="2760" cy="1651"/>
          </a:xfrm>
        </p:grpSpPr>
        <p:sp>
          <p:nvSpPr>
            <p:cNvPr id="46087" name="矩形 46086"/>
            <p:cNvSpPr/>
            <p:nvPr/>
          </p:nvSpPr>
          <p:spPr>
            <a:xfrm>
              <a:off x="528" y="2196"/>
              <a:ext cx="195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eaLnBrk="0" hangingPunct="0"/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故 </a:t>
              </a:r>
              <a:r>
                <a:rPr lang="en-US" altLang="zh-CN" sz="28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 </a:t>
              </a:r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的分布函数为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6104" name="对象 46103"/>
            <p:cNvGraphicFramePr/>
            <p:nvPr/>
          </p:nvGraphicFramePr>
          <p:xfrm>
            <a:off x="1016" y="2567"/>
            <a:ext cx="2272" cy="1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71" name="" r:id="rId5" imgW="3606800" imgH="2032000" progId="Equation.3">
                    <p:embed/>
                  </p:oleObj>
                </mc:Choice>
                <mc:Fallback>
                  <p:oleObj name="" r:id="rId5" imgW="3606800" imgH="2032000" progId="Equation.3">
                    <p:embed/>
                    <p:pic>
                      <p:nvPicPr>
                        <p:cNvPr id="0" name="图片 316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16" y="2567"/>
                          <a:ext cx="2272" cy="1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28" name="组合 46127"/>
          <p:cNvGrpSpPr/>
          <p:nvPr/>
        </p:nvGrpSpPr>
        <p:grpSpPr>
          <a:xfrm>
            <a:off x="2455863" y="1924050"/>
            <a:ext cx="3962400" cy="381000"/>
            <a:chOff x="2200" y="920"/>
            <a:chExt cx="2496" cy="240"/>
          </a:xfrm>
        </p:grpSpPr>
        <p:graphicFrame>
          <p:nvGraphicFramePr>
            <p:cNvPr id="46084" name="对象 46083"/>
            <p:cNvGraphicFramePr/>
            <p:nvPr/>
          </p:nvGraphicFramePr>
          <p:xfrm>
            <a:off x="2200" y="920"/>
            <a:ext cx="108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72" name="" r:id="rId7" imgW="1713865" imgH="381000" progId="Equation.3">
                    <p:embed/>
                  </p:oleObj>
                </mc:Choice>
                <mc:Fallback>
                  <p:oleObj name="" r:id="rId7" imgW="1713865" imgH="381000" progId="Equation.3">
                    <p:embed/>
                    <p:pic>
                      <p:nvPicPr>
                        <p:cNvPr id="0" name="图片 316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200" y="920"/>
                          <a:ext cx="108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19" name="对象 46118"/>
            <p:cNvGraphicFramePr/>
            <p:nvPr/>
          </p:nvGraphicFramePr>
          <p:xfrm>
            <a:off x="3256" y="920"/>
            <a:ext cx="14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73" name="" r:id="rId9" imgW="2284730" imgH="381000" progId="Equation.3">
                    <p:embed/>
                  </p:oleObj>
                </mc:Choice>
                <mc:Fallback>
                  <p:oleObj name="" r:id="rId9" imgW="2284730" imgH="381000" progId="Equation.3">
                    <p:embed/>
                    <p:pic>
                      <p:nvPicPr>
                        <p:cNvPr id="0" name="图片 316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256" y="920"/>
                          <a:ext cx="1440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6120" name="对象 46119"/>
          <p:cNvGraphicFramePr/>
          <p:nvPr/>
        </p:nvGraphicFramePr>
        <p:xfrm>
          <a:off x="6443663" y="1641475"/>
          <a:ext cx="825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4" name="" r:id="rId11" imgW="824865" imgH="850265" progId="Equation.3">
                  <p:embed/>
                </p:oleObj>
              </mc:Choice>
              <mc:Fallback>
                <p:oleObj name="" r:id="rId11" imgW="824865" imgH="850265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43663" y="1641475"/>
                        <a:ext cx="8255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129" name="组合 46128"/>
          <p:cNvGrpSpPr/>
          <p:nvPr/>
        </p:nvGrpSpPr>
        <p:grpSpPr>
          <a:xfrm>
            <a:off x="1622425" y="3035300"/>
            <a:ext cx="3192463" cy="393700"/>
            <a:chOff x="1022" y="1858"/>
            <a:chExt cx="2011" cy="248"/>
          </a:xfrm>
        </p:grpSpPr>
        <p:graphicFrame>
          <p:nvGraphicFramePr>
            <p:cNvPr id="46086" name="对象 46085"/>
            <p:cNvGraphicFramePr/>
            <p:nvPr/>
          </p:nvGraphicFramePr>
          <p:xfrm>
            <a:off x="1022" y="1858"/>
            <a:ext cx="164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75" name="" r:id="rId13" imgW="2602230" imgH="393700" progId="Equation.3">
                    <p:embed/>
                  </p:oleObj>
                </mc:Choice>
                <mc:Fallback>
                  <p:oleObj name="" r:id="rId13" imgW="2602230" imgH="393700" progId="Equation.3">
                    <p:embed/>
                    <p:pic>
                      <p:nvPicPr>
                        <p:cNvPr id="0" name="图片 316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022" y="1858"/>
                          <a:ext cx="1640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21" name="对象 46120"/>
            <p:cNvGraphicFramePr/>
            <p:nvPr/>
          </p:nvGraphicFramePr>
          <p:xfrm>
            <a:off x="2681" y="1860"/>
            <a:ext cx="3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76" name="" r:id="rId15" imgW="558165" imgH="317500" progId="Equation.3">
                    <p:embed/>
                  </p:oleObj>
                </mc:Choice>
                <mc:Fallback>
                  <p:oleObj name="" r:id="rId15" imgW="558165" imgH="317500" progId="Equation.3">
                    <p:embed/>
                    <p:pic>
                      <p:nvPicPr>
                        <p:cNvPr id="0" name="图片 317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681" y="1860"/>
                          <a:ext cx="352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32" name="组合 46131"/>
          <p:cNvGrpSpPr/>
          <p:nvPr/>
        </p:nvGrpSpPr>
        <p:grpSpPr>
          <a:xfrm>
            <a:off x="5205413" y="2565400"/>
            <a:ext cx="3398837" cy="3419475"/>
            <a:chOff x="3279" y="1616"/>
            <a:chExt cx="2141" cy="2154"/>
          </a:xfrm>
        </p:grpSpPr>
        <p:sp>
          <p:nvSpPr>
            <p:cNvPr id="46125" name="矩形 46124"/>
            <p:cNvSpPr/>
            <p:nvPr/>
          </p:nvSpPr>
          <p:spPr>
            <a:xfrm>
              <a:off x="3279" y="3443"/>
              <a:ext cx="2141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其图形为一连续曲线</a:t>
              </a:r>
              <a:endPara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46131" name="图片 4613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11" y="1616"/>
              <a:ext cx="2109" cy="1854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8" name="对象 47107"/>
          <p:cNvGraphicFramePr/>
          <p:nvPr/>
        </p:nvGraphicFramePr>
        <p:xfrm>
          <a:off x="900113" y="762000"/>
          <a:ext cx="42799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9" name="" r:id="rId1" imgW="4279900" imgH="1409700" progId="Equation.3">
                  <p:embed/>
                </p:oleObj>
              </mc:Choice>
              <mc:Fallback>
                <p:oleObj name="" r:id="rId1" imgW="4279900" imgH="1409700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0113" y="762000"/>
                        <a:ext cx="4279900" cy="1409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3" name="对象 47112"/>
          <p:cNvGraphicFramePr/>
          <p:nvPr/>
        </p:nvGraphicFramePr>
        <p:xfrm>
          <a:off x="900113" y="2273300"/>
          <a:ext cx="34798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0" name="" r:id="rId3" imgW="3479800" imgH="698500" progId="Equation.3">
                  <p:embed/>
                </p:oleObj>
              </mc:Choice>
              <mc:Fallback>
                <p:oleObj name="" r:id="rId3" imgW="3479800" imgH="698500" progId="Equation.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2273300"/>
                        <a:ext cx="3479800" cy="698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6" name="对象 47115"/>
          <p:cNvGraphicFramePr/>
          <p:nvPr/>
        </p:nvGraphicFramePr>
        <p:xfrm>
          <a:off x="900113" y="3352800"/>
          <a:ext cx="7632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1" name="" r:id="rId5" imgW="7629525" imgH="431800" progId="Equation.3">
                  <p:embed/>
                </p:oleObj>
              </mc:Choice>
              <mc:Fallback>
                <p:oleObj name="" r:id="rId5" imgW="7629525" imgH="431800" progId="Equation.3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113" y="3352800"/>
                        <a:ext cx="76327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7" name="对象 47116"/>
          <p:cNvGraphicFramePr/>
          <p:nvPr/>
        </p:nvGraphicFramePr>
        <p:xfrm>
          <a:off x="900113" y="4114800"/>
          <a:ext cx="4445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2" name="" r:id="rId7" imgW="4443095" imgH="444500" progId="Equation.3">
                  <p:embed/>
                </p:oleObj>
              </mc:Choice>
              <mc:Fallback>
                <p:oleObj name="" r:id="rId7" imgW="4443095" imgH="444500" progId="Equation.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0113" y="4114800"/>
                        <a:ext cx="44450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9" name="文本框 47118"/>
          <p:cNvSpPr txBox="1"/>
          <p:nvPr/>
        </p:nvSpPr>
        <p:spPr>
          <a:xfrm>
            <a:off x="808038" y="4868863"/>
            <a:ext cx="7951787" cy="946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　　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注意</a:t>
            </a:r>
            <a:r>
              <a:rPr lang="zh-CN" altLang="en-US" sz="2800" b="1" dirty="0">
                <a:latin typeface="Times New Roman" panose="02020603050405020304" pitchFamily="18" charset="0"/>
              </a:rPr>
              <a:t>  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两类随机变量的分布函数图形的特点不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一样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5" name="对象 49154"/>
          <p:cNvGraphicFramePr/>
          <p:nvPr/>
        </p:nvGraphicFramePr>
        <p:xfrm>
          <a:off x="1847850" y="2740025"/>
          <a:ext cx="3924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" r:id="rId1" imgW="3924300" imgH="787400" progId="Equation.3">
                  <p:embed/>
                </p:oleObj>
              </mc:Choice>
              <mc:Fallback>
                <p:oleObj name="" r:id="rId1" imgW="3924300" imgH="787400" progId="Equation.3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47850" y="2740025"/>
                        <a:ext cx="3924300" cy="78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矩形 49156"/>
          <p:cNvSpPr/>
          <p:nvPr/>
        </p:nvSpPr>
        <p:spPr>
          <a:xfrm>
            <a:off x="1219200" y="3789363"/>
            <a:ext cx="437991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</a:rPr>
              <a:t>2.</a:t>
            </a:r>
            <a:r>
              <a:rPr lang="zh-CN" altLang="en-US" sz="2800" b="1" dirty="0">
                <a:latin typeface="宋体" panose="02010600030101010101" pitchFamily="2" charset="-122"/>
              </a:rPr>
              <a:t>分布律与分布函数的关系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49160" name="矩形 49159"/>
          <p:cNvSpPr/>
          <p:nvPr/>
        </p:nvSpPr>
        <p:spPr>
          <a:xfrm>
            <a:off x="1219200" y="2011363"/>
            <a:ext cx="47371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</a:rPr>
              <a:t>离散型随机变量的分布函数</a:t>
            </a:r>
            <a:endParaRPr lang="zh-CN" altLang="en-US" sz="2800" b="1">
              <a:latin typeface="宋体" panose="02010600030101010101" pitchFamily="2" charset="-122"/>
            </a:endParaRPr>
          </a:p>
        </p:txBody>
      </p:sp>
      <p:sp>
        <p:nvSpPr>
          <p:cNvPr id="49164" name="标题 49163"/>
          <p:cNvSpPr>
            <a:spLocks noGrp="1"/>
          </p:cNvSpPr>
          <p:nvPr>
            <p:ph type="title"/>
          </p:nvPr>
        </p:nvSpPr>
        <p:spPr>
          <a:xfrm>
            <a:off x="827088" y="669925"/>
            <a:ext cx="7772400" cy="701675"/>
          </a:xfrm>
        </p:spPr>
        <p:txBody>
          <a:bodyPr anchor="ctr">
            <a:spAutoFit/>
          </a:bodyPr>
          <a:lstStyle/>
          <a:p>
            <a:r>
              <a:rPr lang="zh-CN" altLang="en-US" dirty="0"/>
              <a:t>四、小结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916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/>
          <p:nvPr/>
        </p:nvSpPr>
        <p:spPr>
          <a:xfrm>
            <a:off x="684213" y="1268413"/>
            <a:ext cx="7632700" cy="14398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r>
              <a:rPr lang="zh-CN" altLang="en-US" sz="3200" b="1" i="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第四节   连续型随机变量及其概率密度</a:t>
            </a:r>
            <a:endParaRPr lang="zh-CN" altLang="en-US" sz="3200" b="1" i="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5538" name="Picture 3" descr="f012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565400"/>
            <a:ext cx="523875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39" name="Picture 4" descr="f012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3141663"/>
            <a:ext cx="523875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0" name="Picture 5" descr="f012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3644900"/>
            <a:ext cx="523875" cy="428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1" name="Rectangle 6"/>
          <p:cNvSpPr/>
          <p:nvPr/>
        </p:nvSpPr>
        <p:spPr>
          <a:xfrm>
            <a:off x="1908175" y="2420938"/>
            <a:ext cx="6742113" cy="2260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连续型随机变量及其概率密度的定义</a:t>
            </a:r>
            <a:endParaRPr lang="zh-CN" altLang="en-US" sz="2800" b="1" i="0" dirty="0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概率密度的性质</a:t>
            </a:r>
            <a:endParaRPr lang="zh-CN" altLang="en-US" sz="2800" b="1" i="0" dirty="0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三种重要的连续型随机变量</a:t>
            </a:r>
            <a:endParaRPr lang="zh-CN" altLang="en-US" sz="2800" b="1" i="0" dirty="0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</a:pPr>
            <a:r>
              <a:rPr lang="zh-CN" altLang="en-US" sz="2800" b="1" i="0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</a:rPr>
              <a:t>小结</a:t>
            </a:r>
            <a:endParaRPr lang="zh-CN" altLang="en-US" sz="2800" b="1" i="0" dirty="0">
              <a:solidFill>
                <a:srgbClr val="0000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2" name="Picture 5" descr="f012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4120515"/>
            <a:ext cx="523875" cy="428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/>
          </p:cNvSpPr>
          <p:nvPr>
            <p:ph type="title"/>
          </p:nvPr>
        </p:nvSpPr>
        <p:spPr>
          <a:xfrm>
            <a:off x="0" y="620713"/>
            <a:ext cx="8088313" cy="579437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一、概率密度的概念与性质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1923" name="Text Box 3"/>
          <p:cNvSpPr txBox="1"/>
          <p:nvPr/>
        </p:nvSpPr>
        <p:spPr>
          <a:xfrm>
            <a:off x="827088" y="1341438"/>
            <a:ext cx="5761037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1.</a:t>
            </a: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概率密度函数的定义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81924" name="Object 4"/>
          <p:cNvGraphicFramePr>
            <a:graphicFrameLocks noChangeAspect="1"/>
          </p:cNvGraphicFramePr>
          <p:nvPr/>
        </p:nvGraphicFramePr>
        <p:xfrm>
          <a:off x="1511300" y="2009775"/>
          <a:ext cx="63087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1" name="" r:id="rId1" imgW="5801360" imgH="444500" progId="Equation.3">
                  <p:embed/>
                </p:oleObj>
              </mc:Choice>
              <mc:Fallback>
                <p:oleObj name="" r:id="rId1" imgW="5801360" imgH="444500" progId="Equation.3">
                  <p:embed/>
                  <p:pic>
                    <p:nvPicPr>
                      <p:cNvPr id="0" name="图片 32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11300" y="2009775"/>
                        <a:ext cx="6308725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5" name="Text Box 5"/>
          <p:cNvSpPr txBox="1"/>
          <p:nvPr/>
        </p:nvSpPr>
        <p:spPr>
          <a:xfrm>
            <a:off x="7804150" y="1920875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存在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81926" name="Object 6"/>
          <p:cNvGraphicFramePr>
            <a:graphicFrameLocks noChangeAspect="1"/>
          </p:cNvGraphicFramePr>
          <p:nvPr/>
        </p:nvGraphicFramePr>
        <p:xfrm>
          <a:off x="912813" y="2606675"/>
          <a:ext cx="24796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2" name="" r:id="rId3" imgW="2222500" imgH="444500" progId="Equation.3">
                  <p:embed/>
                </p:oleObj>
              </mc:Choice>
              <mc:Fallback>
                <p:oleObj name="" r:id="rId3" imgW="2222500" imgH="444500" progId="Equation.3">
                  <p:embed/>
                  <p:pic>
                    <p:nvPicPr>
                      <p:cNvPr id="0" name="图片 32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2813" y="2606675"/>
                        <a:ext cx="2479675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7" name="Object 7"/>
          <p:cNvGraphicFramePr>
            <a:graphicFrameLocks noChangeAspect="1"/>
          </p:cNvGraphicFramePr>
          <p:nvPr/>
        </p:nvGraphicFramePr>
        <p:xfrm>
          <a:off x="3435350" y="2606675"/>
          <a:ext cx="32718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3" name="" r:id="rId5" imgW="3083560" imgH="405765" progId="Equation.3">
                  <p:embed/>
                </p:oleObj>
              </mc:Choice>
              <mc:Fallback>
                <p:oleObj name="" r:id="rId5" imgW="3083560" imgH="405765" progId="Equation.3">
                  <p:embed/>
                  <p:pic>
                    <p:nvPicPr>
                      <p:cNvPr id="0" name="图片 32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5350" y="2606675"/>
                        <a:ext cx="3271838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8" name="Object 8"/>
          <p:cNvGraphicFramePr>
            <a:graphicFrameLocks noChangeAspect="1"/>
          </p:cNvGraphicFramePr>
          <p:nvPr/>
        </p:nvGraphicFramePr>
        <p:xfrm>
          <a:off x="3273425" y="3359150"/>
          <a:ext cx="800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4" name="" r:id="rId7" imgW="800100" imgH="393700" progId="Equation.3">
                  <p:embed/>
                </p:oleObj>
              </mc:Choice>
              <mc:Fallback>
                <p:oleObj name="" r:id="rId7" imgW="800100" imgH="3937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3425" y="3359150"/>
                        <a:ext cx="8001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9" name="Object 9"/>
          <p:cNvGraphicFramePr>
            <a:graphicFrameLocks noChangeAspect="1"/>
          </p:cNvGraphicFramePr>
          <p:nvPr/>
        </p:nvGraphicFramePr>
        <p:xfrm>
          <a:off x="4332288" y="3162300"/>
          <a:ext cx="1473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5" name="" r:id="rId9" imgW="1473835" imgH="698500" progId="Equation.3">
                  <p:embed/>
                </p:oleObj>
              </mc:Choice>
              <mc:Fallback>
                <p:oleObj name="" r:id="rId9" imgW="1473835" imgH="698500" progId="Equation.3">
                  <p:embed/>
                  <p:pic>
                    <p:nvPicPr>
                      <p:cNvPr id="0" name="图片 328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32288" y="3162300"/>
                        <a:ext cx="1473200" cy="698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0" name="Object 10"/>
          <p:cNvGraphicFramePr>
            <a:graphicFrameLocks noChangeAspect="1"/>
          </p:cNvGraphicFramePr>
          <p:nvPr/>
        </p:nvGraphicFramePr>
        <p:xfrm>
          <a:off x="4087813" y="3455988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6" name="" r:id="rId11" imgW="241300" imgH="152400" progId="Equation.3">
                  <p:embed/>
                </p:oleObj>
              </mc:Choice>
              <mc:Fallback>
                <p:oleObj name="" r:id="rId11" imgW="241300" imgH="152400" progId="Equation.3">
                  <p:embed/>
                  <p:pic>
                    <p:nvPicPr>
                      <p:cNvPr id="0" name="图片 329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87813" y="3455988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1" name="Object 11"/>
          <p:cNvGraphicFramePr>
            <a:graphicFrameLocks noChangeAspect="1"/>
          </p:cNvGraphicFramePr>
          <p:nvPr/>
        </p:nvGraphicFramePr>
        <p:xfrm>
          <a:off x="900113" y="4062413"/>
          <a:ext cx="4140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7" name="" r:id="rId13" imgW="3949700" imgH="419100" progId="Equation.3">
                  <p:embed/>
                </p:oleObj>
              </mc:Choice>
              <mc:Fallback>
                <p:oleObj name="" r:id="rId13" imgW="3949700" imgH="419100" progId="Equation.3">
                  <p:embed/>
                  <p:pic>
                    <p:nvPicPr>
                      <p:cNvPr id="0" name="图片 329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00113" y="4062413"/>
                        <a:ext cx="41402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/>
        </p:nvGraphicFramePr>
        <p:xfrm>
          <a:off x="5068888" y="4054475"/>
          <a:ext cx="36004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8" name="" r:id="rId15" imgW="3440430" imgH="444500" progId="Equation.3">
                  <p:embed/>
                </p:oleObj>
              </mc:Choice>
              <mc:Fallback>
                <p:oleObj name="" r:id="rId15" imgW="3440430" imgH="444500" progId="Equation.3">
                  <p:embed/>
                  <p:pic>
                    <p:nvPicPr>
                      <p:cNvPr id="0" name="图片 328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68888" y="4054475"/>
                        <a:ext cx="360045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Text Box 13"/>
          <p:cNvSpPr txBox="1"/>
          <p:nvPr/>
        </p:nvSpPr>
        <p:spPr>
          <a:xfrm>
            <a:off x="827088" y="4616450"/>
            <a:ext cx="24161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概率密度函数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1934" name="Text Box 14"/>
          <p:cNvSpPr txBox="1"/>
          <p:nvPr/>
        </p:nvSpPr>
        <p:spPr>
          <a:xfrm>
            <a:off x="3175000" y="4630738"/>
            <a:ext cx="24161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简称</a:t>
            </a:r>
            <a:r>
              <a:rPr lang="zh-CN" altLang="en-US" sz="2800" b="1" i="0" dirty="0">
                <a:solidFill>
                  <a:srgbClr val="CC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概率密度</a:t>
            </a:r>
            <a:r>
              <a:rPr lang="en-US" altLang="zh-CN" sz="2800" b="1" i="0" dirty="0">
                <a:latin typeface="Times New Roman" panose="02020603050405020304" pitchFamily="18" charset="0"/>
                <a:ea typeface="黑体" panose="02010609060101010101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81935" name="Text Box 15"/>
          <p:cNvSpPr txBox="1"/>
          <p:nvPr/>
        </p:nvSpPr>
        <p:spPr>
          <a:xfrm>
            <a:off x="1547813" y="5430838"/>
            <a:ext cx="63452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连续型随机变量的分布函数是连续函数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8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8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8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8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  <p:bldP spid="81925" grpId="0"/>
      <p:bldP spid="81933" grpId="0"/>
      <p:bldP spid="81934" grpId="0"/>
      <p:bldP spid="8193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152400" y="403225"/>
          <a:ext cx="53340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5" name="" r:id="rId1" imgW="1981200" imgH="241300" progId="Equation.3">
                  <p:embed/>
                </p:oleObj>
              </mc:Choice>
              <mc:Fallback>
                <p:oleObj name="" r:id="rId1" imgW="1981200" imgH="241300" progId="Equation.3">
                  <p:embed/>
                  <p:pic>
                    <p:nvPicPr>
                      <p:cNvPr id="0" name="图片 329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52400" y="403225"/>
                        <a:ext cx="5334000" cy="663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7" name="Object 3"/>
          <p:cNvGraphicFramePr>
            <a:graphicFrameLocks noChangeAspect="1"/>
          </p:cNvGraphicFramePr>
          <p:nvPr/>
        </p:nvGraphicFramePr>
        <p:xfrm>
          <a:off x="381000" y="1336675"/>
          <a:ext cx="25908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6" name="" r:id="rId3" imgW="812165" imgH="203200" progId="Equation.3">
                  <p:embed/>
                </p:oleObj>
              </mc:Choice>
              <mc:Fallback>
                <p:oleObj name="" r:id="rId3" imgW="812165" imgH="203200" progId="Equation.3">
                  <p:embed/>
                  <p:pic>
                    <p:nvPicPr>
                      <p:cNvPr id="0" name="图片 32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1336675"/>
                        <a:ext cx="2590800" cy="644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4" name="Object 4"/>
          <p:cNvGraphicFramePr>
            <a:graphicFrameLocks noChangeAspect="1"/>
          </p:cNvGraphicFramePr>
          <p:nvPr/>
        </p:nvGraphicFramePr>
        <p:xfrm>
          <a:off x="395288" y="2133600"/>
          <a:ext cx="40386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7" name="" r:id="rId5" imgW="1320800" imgH="330200" progId="Equation.3">
                  <p:embed/>
                </p:oleObj>
              </mc:Choice>
              <mc:Fallback>
                <p:oleObj name="" r:id="rId5" imgW="1320800" imgH="330200" progId="Equation.3">
                  <p:embed/>
                  <p:pic>
                    <p:nvPicPr>
                      <p:cNvPr id="0" name="图片 328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2133600"/>
                        <a:ext cx="4038600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949" name="Group 5"/>
          <p:cNvGrpSpPr/>
          <p:nvPr/>
        </p:nvGrpSpPr>
        <p:grpSpPr>
          <a:xfrm>
            <a:off x="611188" y="3213100"/>
            <a:ext cx="3581400" cy="2819400"/>
            <a:chOff x="0" y="0"/>
            <a:chExt cx="2256" cy="1776"/>
          </a:xfrm>
        </p:grpSpPr>
        <p:sp>
          <p:nvSpPr>
            <p:cNvPr id="67589" name="Line 6"/>
            <p:cNvSpPr/>
            <p:nvPr/>
          </p:nvSpPr>
          <p:spPr>
            <a:xfrm>
              <a:off x="0" y="1248"/>
              <a:ext cx="2208" cy="0"/>
            </a:xfrm>
            <a:prstGeom prst="line">
              <a:avLst/>
            </a:prstGeom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sp>
        <p:sp>
          <p:nvSpPr>
            <p:cNvPr id="67590" name="Line 7"/>
            <p:cNvSpPr/>
            <p:nvPr/>
          </p:nvSpPr>
          <p:spPr>
            <a:xfrm flipV="1">
              <a:off x="864" y="192"/>
              <a:ext cx="0" cy="1584"/>
            </a:xfrm>
            <a:prstGeom prst="line">
              <a:avLst/>
            </a:prstGeom>
            <a:ln w="25400" cap="sq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sp>
        <p:sp>
          <p:nvSpPr>
            <p:cNvPr id="67591" name="未知"/>
            <p:cNvSpPr/>
            <p:nvPr/>
          </p:nvSpPr>
          <p:spPr>
            <a:xfrm>
              <a:off x="144" y="528"/>
              <a:ext cx="1920" cy="576"/>
            </a:xfrm>
            <a:custGeom>
              <a:avLst/>
              <a:gdLst/>
              <a:ahLst/>
              <a:cxnLst>
                <a:cxn ang="0">
                  <a:pos x="0" y="189"/>
                </a:cxn>
                <a:cxn ang="0">
                  <a:pos x="16" y="176"/>
                </a:cxn>
                <a:cxn ang="0">
                  <a:pos x="27" y="126"/>
                </a:cxn>
                <a:cxn ang="0">
                  <a:pos x="36" y="50"/>
                </a:cxn>
                <a:cxn ang="0">
                  <a:pos x="50" y="62"/>
                </a:cxn>
                <a:cxn ang="0">
                  <a:pos x="67" y="138"/>
                </a:cxn>
                <a:cxn ang="0">
                  <a:pos x="95" y="0"/>
                </a:cxn>
                <a:cxn ang="0">
                  <a:pos x="126" y="138"/>
                </a:cxn>
                <a:cxn ang="0">
                  <a:pos x="157" y="176"/>
                </a:cxn>
              </a:cxnLst>
              <a:rect l="0" t="0" r="0" b="0"/>
              <a:pathLst>
                <a:path w="3168" h="720">
                  <a:moveTo>
                    <a:pt x="0" y="720"/>
                  </a:moveTo>
                  <a:cubicBezTo>
                    <a:pt x="124" y="716"/>
                    <a:pt x="248" y="712"/>
                    <a:pt x="336" y="672"/>
                  </a:cubicBezTo>
                  <a:cubicBezTo>
                    <a:pt x="424" y="632"/>
                    <a:pt x="464" y="560"/>
                    <a:pt x="528" y="480"/>
                  </a:cubicBezTo>
                  <a:cubicBezTo>
                    <a:pt x="592" y="400"/>
                    <a:pt x="640" y="232"/>
                    <a:pt x="720" y="192"/>
                  </a:cubicBezTo>
                  <a:cubicBezTo>
                    <a:pt x="800" y="152"/>
                    <a:pt x="904" y="184"/>
                    <a:pt x="1008" y="240"/>
                  </a:cubicBezTo>
                  <a:cubicBezTo>
                    <a:pt x="1112" y="296"/>
                    <a:pt x="1192" y="568"/>
                    <a:pt x="1344" y="528"/>
                  </a:cubicBezTo>
                  <a:cubicBezTo>
                    <a:pt x="1496" y="488"/>
                    <a:pt x="1720" y="0"/>
                    <a:pt x="1920" y="0"/>
                  </a:cubicBezTo>
                  <a:cubicBezTo>
                    <a:pt x="2120" y="0"/>
                    <a:pt x="2336" y="416"/>
                    <a:pt x="2544" y="528"/>
                  </a:cubicBezTo>
                  <a:cubicBezTo>
                    <a:pt x="2752" y="640"/>
                    <a:pt x="3064" y="648"/>
                    <a:pt x="3168" y="67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92" name="Line 9"/>
            <p:cNvSpPr/>
            <p:nvPr/>
          </p:nvSpPr>
          <p:spPr>
            <a:xfrm flipH="1">
              <a:off x="96" y="1104"/>
              <a:ext cx="96" cy="144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67593" name="Line 10"/>
            <p:cNvSpPr/>
            <p:nvPr/>
          </p:nvSpPr>
          <p:spPr>
            <a:xfrm flipH="1">
              <a:off x="240" y="1056"/>
              <a:ext cx="144" cy="19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67594" name="Line 11"/>
            <p:cNvSpPr/>
            <p:nvPr/>
          </p:nvSpPr>
          <p:spPr>
            <a:xfrm flipH="1">
              <a:off x="384" y="720"/>
              <a:ext cx="288" cy="528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67595" name="Line 12"/>
            <p:cNvSpPr/>
            <p:nvPr/>
          </p:nvSpPr>
          <p:spPr>
            <a:xfrm flipV="1">
              <a:off x="576" y="768"/>
              <a:ext cx="240" cy="48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67596" name="Line 13"/>
            <p:cNvSpPr/>
            <p:nvPr/>
          </p:nvSpPr>
          <p:spPr>
            <a:xfrm flipV="1">
              <a:off x="768" y="912"/>
              <a:ext cx="144" cy="336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67597" name="Line 14"/>
            <p:cNvSpPr/>
            <p:nvPr/>
          </p:nvSpPr>
          <p:spPr>
            <a:xfrm flipV="1">
              <a:off x="912" y="528"/>
              <a:ext cx="384" cy="72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67598" name="Line 15"/>
            <p:cNvSpPr/>
            <p:nvPr/>
          </p:nvSpPr>
          <p:spPr>
            <a:xfrm flipV="1">
              <a:off x="1104" y="576"/>
              <a:ext cx="288" cy="67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67599" name="Line 16"/>
            <p:cNvSpPr/>
            <p:nvPr/>
          </p:nvSpPr>
          <p:spPr>
            <a:xfrm flipV="1">
              <a:off x="1296" y="768"/>
              <a:ext cx="240" cy="48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67600" name="Line 17"/>
            <p:cNvSpPr/>
            <p:nvPr/>
          </p:nvSpPr>
          <p:spPr>
            <a:xfrm flipV="1">
              <a:off x="1488" y="912"/>
              <a:ext cx="144" cy="336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67601" name="Line 18"/>
            <p:cNvSpPr/>
            <p:nvPr/>
          </p:nvSpPr>
          <p:spPr>
            <a:xfrm flipV="1">
              <a:off x="1680" y="1008"/>
              <a:ext cx="96" cy="24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67602" name="Text Box 19"/>
            <p:cNvSpPr txBox="1"/>
            <p:nvPr/>
          </p:nvSpPr>
          <p:spPr>
            <a:xfrm>
              <a:off x="912" y="0"/>
              <a:ext cx="72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 </a:t>
              </a:r>
              <a:r>
                <a:rPr lang="en-US" altLang="zh-CN" sz="2800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800" i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603" name="Text Box 20"/>
            <p:cNvSpPr txBox="1"/>
            <p:nvPr/>
          </p:nvSpPr>
          <p:spPr>
            <a:xfrm>
              <a:off x="672" y="1248"/>
              <a:ext cx="24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604" name="Text Box 21"/>
            <p:cNvSpPr txBox="1"/>
            <p:nvPr/>
          </p:nvSpPr>
          <p:spPr>
            <a:xfrm>
              <a:off x="1968" y="1209"/>
              <a:ext cx="28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605" name="Text Box 22"/>
            <p:cNvSpPr txBox="1"/>
            <p:nvPr/>
          </p:nvSpPr>
          <p:spPr>
            <a:xfrm>
              <a:off x="480" y="864"/>
              <a:ext cx="24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i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967" name="Group 23"/>
          <p:cNvGrpSpPr/>
          <p:nvPr/>
        </p:nvGrpSpPr>
        <p:grpSpPr>
          <a:xfrm>
            <a:off x="4211638" y="1628775"/>
            <a:ext cx="4608512" cy="2160588"/>
            <a:chOff x="0" y="0"/>
            <a:chExt cx="2903" cy="1361"/>
          </a:xfrm>
        </p:grpSpPr>
        <p:sp>
          <p:nvSpPr>
            <p:cNvPr id="67607" name="AutoShape 24"/>
            <p:cNvSpPr/>
            <p:nvPr/>
          </p:nvSpPr>
          <p:spPr>
            <a:xfrm>
              <a:off x="35" y="171"/>
              <a:ext cx="2832" cy="1008"/>
            </a:xfrm>
            <a:prstGeom prst="wedgeRectCallout">
              <a:avLst>
                <a:gd name="adj1" fmla="val -61829"/>
                <a:gd name="adj2" fmla="val 6546"/>
              </a:avLst>
            </a:prstGeom>
            <a:noFill/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这两条性质是判定一个</a:t>
              </a:r>
              <a:endPara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函数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f(x)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是否为某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 .v X </a:t>
              </a:r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的</a:t>
              </a:r>
              <a:endPara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概率密度的充要条件</a:t>
              </a:r>
              <a:endPara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608" name="Oval 25"/>
            <p:cNvSpPr/>
            <p:nvPr/>
          </p:nvSpPr>
          <p:spPr>
            <a:xfrm>
              <a:off x="0" y="0"/>
              <a:ext cx="2903" cy="1361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华文细黑" pitchFamily="2" charset="-122"/>
              </a:endParaRPr>
            </a:p>
          </p:txBody>
        </p:sp>
      </p:grpSp>
      <p:grpSp>
        <p:nvGrpSpPr>
          <p:cNvPr id="82970" name="Group 26"/>
          <p:cNvGrpSpPr/>
          <p:nvPr/>
        </p:nvGrpSpPr>
        <p:grpSpPr>
          <a:xfrm>
            <a:off x="2916238" y="4005263"/>
            <a:ext cx="2549525" cy="868362"/>
            <a:chOff x="0" y="0"/>
            <a:chExt cx="1207" cy="528"/>
          </a:xfrm>
        </p:grpSpPr>
        <p:sp>
          <p:nvSpPr>
            <p:cNvPr id="67610" name="AutoShape 27"/>
            <p:cNvSpPr/>
            <p:nvPr/>
          </p:nvSpPr>
          <p:spPr>
            <a:xfrm rot="-1240256">
              <a:off x="0" y="384"/>
              <a:ext cx="768" cy="144"/>
            </a:xfrm>
            <a:prstGeom prst="leftArrow">
              <a:avLst>
                <a:gd name="adj1" fmla="val 50000"/>
                <a:gd name="adj2" fmla="val 133308"/>
              </a:avLst>
            </a:prstGeom>
            <a:solidFill>
              <a:schemeClr val="hlink"/>
            </a:solidFill>
            <a:ln w="9525" cap="flat" cmpd="sng">
              <a:solidFill>
                <a:srgbClr val="FFFF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华文细黑" pitchFamily="2" charset="-122"/>
              </a:endParaRPr>
            </a:p>
          </p:txBody>
        </p:sp>
        <p:sp>
          <p:nvSpPr>
            <p:cNvPr id="67611" name="Rectangle 28"/>
            <p:cNvSpPr/>
            <p:nvPr/>
          </p:nvSpPr>
          <p:spPr>
            <a:xfrm>
              <a:off x="528" y="0"/>
              <a:ext cx="679" cy="316"/>
            </a:xfrm>
            <a:prstGeom prst="rect">
              <a:avLst/>
            </a:prstGeom>
            <a:solidFill>
              <a:schemeClr val="hlink"/>
            </a:solidFill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28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面积为1</a:t>
              </a:r>
              <a:endParaRPr lang="en-US" altLang="zh-CN" sz="3200" b="1" i="0" dirty="0">
                <a:solidFill>
                  <a:srgbClr val="FFFF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468313" y="981075"/>
          <a:ext cx="7654925" cy="173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9" name="" r:id="rId1" imgW="2564130" imgH="584200" progId="Equation.3">
                  <p:embed/>
                </p:oleObj>
              </mc:Choice>
              <mc:Fallback>
                <p:oleObj name="" r:id="rId1" imgW="2564130" imgH="584200" progId="Equation.3">
                  <p:embed/>
                  <p:pic>
                    <p:nvPicPr>
                      <p:cNvPr id="0" name="图片 32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8313" y="981075"/>
                        <a:ext cx="7654925" cy="1738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71" name="Group 3"/>
          <p:cNvGrpSpPr/>
          <p:nvPr/>
        </p:nvGrpSpPr>
        <p:grpSpPr>
          <a:xfrm>
            <a:off x="1547813" y="2924175"/>
            <a:ext cx="3581400" cy="2819400"/>
            <a:chOff x="0" y="0"/>
            <a:chExt cx="2256" cy="1776"/>
          </a:xfrm>
        </p:grpSpPr>
        <p:sp>
          <p:nvSpPr>
            <p:cNvPr id="68611" name="Line 4"/>
            <p:cNvSpPr/>
            <p:nvPr/>
          </p:nvSpPr>
          <p:spPr>
            <a:xfrm flipV="1">
              <a:off x="864" y="192"/>
              <a:ext cx="0" cy="1584"/>
            </a:xfrm>
            <a:prstGeom prst="line">
              <a:avLst/>
            </a:prstGeom>
            <a:ln w="25400" cap="sq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sp>
        <p:grpSp>
          <p:nvGrpSpPr>
            <p:cNvPr id="68612" name="Group 5"/>
            <p:cNvGrpSpPr/>
            <p:nvPr/>
          </p:nvGrpSpPr>
          <p:grpSpPr>
            <a:xfrm>
              <a:off x="0" y="0"/>
              <a:ext cx="2256" cy="1604"/>
              <a:chOff x="0" y="0"/>
              <a:chExt cx="2256" cy="1604"/>
            </a:xfrm>
          </p:grpSpPr>
          <p:sp>
            <p:nvSpPr>
              <p:cNvPr id="68613" name="Line 6"/>
              <p:cNvSpPr/>
              <p:nvPr/>
            </p:nvSpPr>
            <p:spPr>
              <a:xfrm>
                <a:off x="0" y="1248"/>
                <a:ext cx="2208" cy="0"/>
              </a:xfrm>
              <a:prstGeom prst="line">
                <a:avLst/>
              </a:prstGeom>
              <a:ln w="222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</p:sp>
          <p:sp>
            <p:nvSpPr>
              <p:cNvPr id="68614" name="未知"/>
              <p:cNvSpPr/>
              <p:nvPr/>
            </p:nvSpPr>
            <p:spPr>
              <a:xfrm>
                <a:off x="144" y="528"/>
                <a:ext cx="1920" cy="576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16" y="176"/>
                  </a:cxn>
                  <a:cxn ang="0">
                    <a:pos x="27" y="126"/>
                  </a:cxn>
                  <a:cxn ang="0">
                    <a:pos x="36" y="50"/>
                  </a:cxn>
                  <a:cxn ang="0">
                    <a:pos x="50" y="62"/>
                  </a:cxn>
                  <a:cxn ang="0">
                    <a:pos x="67" y="138"/>
                  </a:cxn>
                  <a:cxn ang="0">
                    <a:pos x="95" y="0"/>
                  </a:cxn>
                  <a:cxn ang="0">
                    <a:pos x="126" y="138"/>
                  </a:cxn>
                  <a:cxn ang="0">
                    <a:pos x="157" y="176"/>
                  </a:cxn>
                </a:cxnLst>
                <a:rect l="0" t="0" r="0" b="0"/>
                <a:pathLst>
                  <a:path w="3168" h="720">
                    <a:moveTo>
                      <a:pt x="0" y="720"/>
                    </a:moveTo>
                    <a:cubicBezTo>
                      <a:pt x="124" y="716"/>
                      <a:pt x="248" y="712"/>
                      <a:pt x="336" y="672"/>
                    </a:cubicBezTo>
                    <a:cubicBezTo>
                      <a:pt x="424" y="632"/>
                      <a:pt x="464" y="560"/>
                      <a:pt x="528" y="480"/>
                    </a:cubicBezTo>
                    <a:cubicBezTo>
                      <a:pt x="592" y="400"/>
                      <a:pt x="640" y="232"/>
                      <a:pt x="720" y="192"/>
                    </a:cubicBezTo>
                    <a:cubicBezTo>
                      <a:pt x="800" y="152"/>
                      <a:pt x="904" y="184"/>
                      <a:pt x="1008" y="240"/>
                    </a:cubicBezTo>
                    <a:cubicBezTo>
                      <a:pt x="1112" y="296"/>
                      <a:pt x="1192" y="568"/>
                      <a:pt x="1344" y="528"/>
                    </a:cubicBezTo>
                    <a:cubicBezTo>
                      <a:pt x="1496" y="488"/>
                      <a:pt x="1720" y="0"/>
                      <a:pt x="1920" y="0"/>
                    </a:cubicBezTo>
                    <a:cubicBezTo>
                      <a:pt x="2120" y="0"/>
                      <a:pt x="2336" y="416"/>
                      <a:pt x="2544" y="528"/>
                    </a:cubicBezTo>
                    <a:cubicBezTo>
                      <a:pt x="2752" y="640"/>
                      <a:pt x="3064" y="648"/>
                      <a:pt x="3168" y="672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15" name="Line 8"/>
              <p:cNvSpPr/>
              <p:nvPr/>
            </p:nvSpPr>
            <p:spPr>
              <a:xfrm flipV="1">
                <a:off x="1104" y="768"/>
                <a:ext cx="0" cy="480"/>
              </a:xfrm>
              <a:prstGeom prst="line">
                <a:avLst/>
              </a:prstGeom>
              <a:ln w="12700" cap="sq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616" name="Line 9"/>
              <p:cNvSpPr/>
              <p:nvPr/>
            </p:nvSpPr>
            <p:spPr>
              <a:xfrm flipV="1">
                <a:off x="1536" y="768"/>
                <a:ext cx="0" cy="480"/>
              </a:xfrm>
              <a:prstGeom prst="line">
                <a:avLst/>
              </a:prstGeom>
              <a:ln w="12700" cap="sq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617" name="Text Box 10"/>
              <p:cNvSpPr txBox="1"/>
              <p:nvPr/>
            </p:nvSpPr>
            <p:spPr>
              <a:xfrm>
                <a:off x="912" y="0"/>
                <a:ext cx="720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 </a:t>
                </a:r>
                <a:r>
                  <a:rPr lang="en-US" altLang="zh-CN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  <a:endPara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618" name="Text Box 11"/>
              <p:cNvSpPr txBox="1"/>
              <p:nvPr/>
            </p:nvSpPr>
            <p:spPr>
              <a:xfrm>
                <a:off x="1968" y="1209"/>
                <a:ext cx="288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619" name="Text Box 12"/>
              <p:cNvSpPr txBox="1"/>
              <p:nvPr/>
            </p:nvSpPr>
            <p:spPr>
              <a:xfrm>
                <a:off x="672" y="1248"/>
                <a:ext cx="240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620" name="Line 13"/>
              <p:cNvSpPr/>
              <p:nvPr/>
            </p:nvSpPr>
            <p:spPr>
              <a:xfrm flipH="1">
                <a:off x="1104" y="528"/>
                <a:ext cx="240" cy="336"/>
              </a:xfrm>
              <a:prstGeom prst="line">
                <a:avLst/>
              </a:prstGeom>
              <a:ln w="12700" cap="rnd" cmpd="sng">
                <a:solidFill>
                  <a:srgbClr val="000000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621" name="Line 14"/>
              <p:cNvSpPr/>
              <p:nvPr/>
            </p:nvSpPr>
            <p:spPr>
              <a:xfrm flipH="1">
                <a:off x="1104" y="576"/>
                <a:ext cx="288" cy="432"/>
              </a:xfrm>
              <a:prstGeom prst="line">
                <a:avLst/>
              </a:prstGeom>
              <a:ln w="12700" cap="rnd" cmpd="sng">
                <a:solidFill>
                  <a:srgbClr val="000000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622" name="Line 15"/>
              <p:cNvSpPr/>
              <p:nvPr/>
            </p:nvSpPr>
            <p:spPr>
              <a:xfrm flipH="1">
                <a:off x="1104" y="672"/>
                <a:ext cx="336" cy="480"/>
              </a:xfrm>
              <a:prstGeom prst="line">
                <a:avLst/>
              </a:prstGeom>
              <a:ln w="12700" cap="rnd" cmpd="sng">
                <a:solidFill>
                  <a:srgbClr val="000000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623" name="Line 16"/>
              <p:cNvSpPr/>
              <p:nvPr/>
            </p:nvSpPr>
            <p:spPr>
              <a:xfrm flipH="1">
                <a:off x="1104" y="768"/>
                <a:ext cx="384" cy="528"/>
              </a:xfrm>
              <a:prstGeom prst="line">
                <a:avLst/>
              </a:prstGeom>
              <a:ln w="12700" cap="rnd" cmpd="sng">
                <a:solidFill>
                  <a:srgbClr val="000000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624" name="Line 17"/>
              <p:cNvSpPr/>
              <p:nvPr/>
            </p:nvSpPr>
            <p:spPr>
              <a:xfrm flipV="1">
                <a:off x="1248" y="912"/>
                <a:ext cx="240" cy="336"/>
              </a:xfrm>
              <a:prstGeom prst="line">
                <a:avLst/>
              </a:prstGeom>
              <a:ln w="12700" cap="rnd" cmpd="sng">
                <a:solidFill>
                  <a:srgbClr val="000000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625" name="Line 18"/>
              <p:cNvSpPr/>
              <p:nvPr/>
            </p:nvSpPr>
            <p:spPr>
              <a:xfrm flipV="1">
                <a:off x="1344" y="1008"/>
                <a:ext cx="192" cy="240"/>
              </a:xfrm>
              <a:prstGeom prst="line">
                <a:avLst/>
              </a:prstGeom>
              <a:ln w="12700" cap="rnd" cmpd="sng">
                <a:solidFill>
                  <a:srgbClr val="000000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68626" name="Object 19"/>
              <p:cNvGraphicFramePr>
                <a:graphicFrameLocks noChangeAspect="1"/>
              </p:cNvGraphicFramePr>
              <p:nvPr/>
            </p:nvGraphicFramePr>
            <p:xfrm>
              <a:off x="960" y="1152"/>
              <a:ext cx="327" cy="4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460" name="" r:id="rId3" imgW="152400" imgH="215900" progId="Equation.3">
                      <p:embed/>
                    </p:oleObj>
                  </mc:Choice>
                  <mc:Fallback>
                    <p:oleObj name="" r:id="rId3" imgW="152400" imgH="215900" progId="Equation.3">
                      <p:embed/>
                      <p:pic>
                        <p:nvPicPr>
                          <p:cNvPr id="0" name="图片 3266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60" y="1152"/>
                            <a:ext cx="327" cy="45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8627" name="Object 20"/>
              <p:cNvGraphicFramePr>
                <a:graphicFrameLocks noChangeAspect="1"/>
              </p:cNvGraphicFramePr>
              <p:nvPr/>
            </p:nvGraphicFramePr>
            <p:xfrm>
              <a:off x="1470" y="1132"/>
              <a:ext cx="354" cy="4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461" name="" r:id="rId5" imgW="165100" imgH="215900" progId="Equation.3">
                      <p:embed/>
                    </p:oleObj>
                  </mc:Choice>
                  <mc:Fallback>
                    <p:oleObj name="" r:id="rId5" imgW="165100" imgH="215900" progId="Equation.3">
                      <p:embed/>
                      <p:pic>
                        <p:nvPicPr>
                          <p:cNvPr id="0" name="图片 3265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470" y="1132"/>
                            <a:ext cx="354" cy="45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83989" name="AutoShape 21"/>
          <p:cNvSpPr/>
          <p:nvPr/>
        </p:nvSpPr>
        <p:spPr>
          <a:xfrm>
            <a:off x="5292725" y="3070225"/>
            <a:ext cx="3529013" cy="1511300"/>
          </a:xfrm>
          <a:prstGeom prst="wedgeRoundRectCallout">
            <a:avLst>
              <a:gd name="adj1" fmla="val -78745"/>
              <a:gd name="adj2" fmla="val -97796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利用概率密度可确</a:t>
            </a:r>
            <a:endParaRPr lang="zh-CN" altLang="en-US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定随机点落在某个</a:t>
            </a:r>
            <a:endParaRPr lang="zh-CN" altLang="en-US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范围内的概率</a:t>
            </a:r>
            <a:endParaRPr lang="zh-CN" altLang="en-US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8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9" name="对象 1038"/>
          <p:cNvGraphicFramePr/>
          <p:nvPr/>
        </p:nvGraphicFramePr>
        <p:xfrm>
          <a:off x="787400" y="2286000"/>
          <a:ext cx="7823200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" r:id="rId1" imgW="7823200" imgH="2095500" progId="Equation.3">
                  <p:embed/>
                </p:oleObj>
              </mc:Choice>
              <mc:Fallback>
                <p:oleObj name="" r:id="rId1" imgW="7823200" imgH="20955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7400" y="2286000"/>
                        <a:ext cx="7823200" cy="209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" name="标题 1043"/>
          <p:cNvSpPr>
            <a:spLocks noGrp="1"/>
          </p:cNvSpPr>
          <p:nvPr>
            <p:ph type="title"/>
          </p:nvPr>
        </p:nvSpPr>
        <p:spPr>
          <a:xfrm>
            <a:off x="827088" y="669925"/>
            <a:ext cx="7772400" cy="701675"/>
          </a:xfrm>
        </p:spPr>
        <p:txBody>
          <a:bodyPr anchor="ctr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</a:rPr>
              <a:t>二、随机变量的概念</a:t>
            </a:r>
            <a:endParaRPr lang="zh-CN" altLang="en-US" dirty="0">
              <a:latin typeface="Tahoma" panose="020B0604030504040204" pitchFamily="34" charset="0"/>
            </a:endParaRPr>
          </a:p>
        </p:txBody>
      </p:sp>
      <p:sp>
        <p:nvSpPr>
          <p:cNvPr id="1048" name="文本框 1047"/>
          <p:cNvSpPr txBox="1"/>
          <p:nvPr/>
        </p:nvSpPr>
        <p:spPr>
          <a:xfrm>
            <a:off x="822325" y="1477963"/>
            <a:ext cx="230187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1.</a:t>
            </a:r>
            <a:r>
              <a:rPr lang="zh-CN" altLang="en-US" sz="32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定义</a:t>
            </a:r>
            <a:endParaRPr lang="zh-CN" altLang="en-US" sz="3200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对象 43009"/>
          <p:cNvGraphicFramePr/>
          <p:nvPr/>
        </p:nvGraphicFramePr>
        <p:xfrm>
          <a:off x="900113" y="5229225"/>
          <a:ext cx="69992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7" name="" r:id="rId1" imgW="6994525" imgH="431800" progId="Equation.3">
                  <p:embed/>
                </p:oleObj>
              </mc:Choice>
              <mc:Fallback>
                <p:oleObj name="" r:id="rId1" imgW="6994525" imgH="4318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0113" y="5229225"/>
                        <a:ext cx="6999287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对象 43010"/>
          <p:cNvGraphicFramePr/>
          <p:nvPr/>
        </p:nvGraphicFramePr>
        <p:xfrm>
          <a:off x="914400" y="1676400"/>
          <a:ext cx="24479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8" name="" r:id="rId3" imgW="2640330" imgH="393700" progId="Equation.3">
                  <p:embed/>
                </p:oleObj>
              </mc:Choice>
              <mc:Fallback>
                <p:oleObj name="" r:id="rId3" imgW="2640330" imgH="3937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676400"/>
                        <a:ext cx="2447925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对象 43011"/>
          <p:cNvGraphicFramePr/>
          <p:nvPr/>
        </p:nvGraphicFramePr>
        <p:xfrm>
          <a:off x="3505200" y="1511300"/>
          <a:ext cx="2108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9" name="" r:id="rId5" imgW="2108200" imgH="698500" progId="Equation.3">
                  <p:embed/>
                </p:oleObj>
              </mc:Choice>
              <mc:Fallback>
                <p:oleObj name="" r:id="rId5" imgW="2108200" imgH="6985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5200" y="1511300"/>
                        <a:ext cx="2108200" cy="698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对象 43012"/>
          <p:cNvGraphicFramePr/>
          <p:nvPr/>
        </p:nvGraphicFramePr>
        <p:xfrm>
          <a:off x="914400" y="2527300"/>
          <a:ext cx="352107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" name="" r:id="rId7" imgW="3795395" imgH="393700" progId="Equation.3">
                  <p:embed/>
                </p:oleObj>
              </mc:Choice>
              <mc:Fallback>
                <p:oleObj name="" r:id="rId7" imgW="3795395" imgH="3937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2527300"/>
                        <a:ext cx="3521075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对象 43013"/>
          <p:cNvGraphicFramePr/>
          <p:nvPr/>
        </p:nvGraphicFramePr>
        <p:xfrm>
          <a:off x="2307590" y="3192145"/>
          <a:ext cx="4533265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1" name="" r:id="rId9" imgW="1701800" imgH="330200" progId="Equation.3">
                  <p:embed/>
                </p:oleObj>
              </mc:Choice>
              <mc:Fallback>
                <p:oleObj name="" r:id="rId9" imgW="1701800" imgH="3302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07590" y="3192145"/>
                        <a:ext cx="4533265" cy="788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对象 43014"/>
          <p:cNvGraphicFramePr/>
          <p:nvPr/>
        </p:nvGraphicFramePr>
        <p:xfrm>
          <a:off x="4445000" y="2514600"/>
          <a:ext cx="15240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2" name="" r:id="rId11" imgW="1523365" imgH="393700" progId="Equation.3">
                  <p:embed/>
                </p:oleObj>
              </mc:Choice>
              <mc:Fallback>
                <p:oleObj name="" r:id="rId11" imgW="1523365" imgH="3937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45000" y="2514600"/>
                        <a:ext cx="1524000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对象 43016"/>
          <p:cNvGraphicFramePr/>
          <p:nvPr/>
        </p:nvGraphicFramePr>
        <p:xfrm>
          <a:off x="2346325" y="4224020"/>
          <a:ext cx="3267075" cy="71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3" name="" r:id="rId13" imgW="889000" imgH="330200" progId="Equation.3">
                  <p:embed/>
                </p:oleObj>
              </mc:Choice>
              <mc:Fallback>
                <p:oleObj name="" r:id="rId13" imgW="889000" imgH="3302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46325" y="4224020"/>
                        <a:ext cx="3267075" cy="715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文本框 43018"/>
          <p:cNvSpPr txBox="1"/>
          <p:nvPr/>
        </p:nvSpPr>
        <p:spPr>
          <a:xfrm>
            <a:off x="860425" y="838200"/>
            <a:ext cx="39401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ahoma" panose="020B0604030504040204" pitchFamily="34" charset="0"/>
              </a:rPr>
              <a:t>同时得以下计算公式</a:t>
            </a:r>
            <a:endParaRPr lang="zh-CN" altLang="en-US" sz="2800" b="1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22529"/>
          <p:cNvSpPr txBox="1"/>
          <p:nvPr/>
        </p:nvSpPr>
        <p:spPr>
          <a:xfrm>
            <a:off x="914400" y="762000"/>
            <a:ext cx="7543800" cy="1117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注意</a:t>
            </a:r>
            <a:r>
              <a:rPr lang="zh-CN" altLang="en-US" sz="2800" b="1" dirty="0">
                <a:latin typeface="Times New Roman" panose="02020603050405020304" pitchFamily="18" charset="0"/>
              </a:rPr>
              <a:t>    对于任意可能值 </a:t>
            </a:r>
            <a:r>
              <a:rPr lang="en-US" altLang="zh-CN" sz="2800" b="1" i="1">
                <a:latin typeface="Times New Roman" panose="02020603050405020304" pitchFamily="18" charset="0"/>
              </a:rPr>
              <a:t>a 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连续型随机变量取 </a:t>
            </a:r>
            <a:r>
              <a:rPr lang="en-US" altLang="zh-CN" sz="2800" b="1" i="1">
                <a:latin typeface="Times New Roman" panose="02020603050405020304" pitchFamily="18" charset="0"/>
              </a:rPr>
              <a:t>a </a:t>
            </a:r>
            <a:r>
              <a:rPr lang="zh-CN" altLang="en-US" sz="2800" b="1" dirty="0">
                <a:latin typeface="Times New Roman" panose="02020603050405020304" pitchFamily="18" charset="0"/>
              </a:rPr>
              <a:t>的概率等于零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  <a:r>
              <a:rPr lang="zh-CN" altLang="en-US" sz="2800" b="1">
                <a:latin typeface="Times New Roman" panose="02020603050405020304" pitchFamily="18" charset="0"/>
              </a:rPr>
              <a:t>即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22534" name="对象 22533"/>
          <p:cNvGraphicFramePr/>
          <p:nvPr/>
        </p:nvGraphicFramePr>
        <p:xfrm>
          <a:off x="3200400" y="1905000"/>
          <a:ext cx="207010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7" name="" r:id="rId1" imgW="2069465" imgH="381000" progId="Equation.3">
                  <p:embed/>
                </p:oleObj>
              </mc:Choice>
              <mc:Fallback>
                <p:oleObj name="" r:id="rId1" imgW="2069465" imgH="3810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00400" y="1905000"/>
                        <a:ext cx="2070100" cy="379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文本框 22534"/>
          <p:cNvSpPr txBox="1"/>
          <p:nvPr/>
        </p:nvSpPr>
        <p:spPr>
          <a:xfrm>
            <a:off x="914400" y="2452688"/>
            <a:ext cx="8985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charset="-122"/>
              </a:rPr>
              <a:t>证明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22536" name="对象 22535"/>
          <p:cNvGraphicFramePr/>
          <p:nvPr/>
        </p:nvGraphicFramePr>
        <p:xfrm>
          <a:off x="2133600" y="2590800"/>
          <a:ext cx="1435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8" name="" r:id="rId3" imgW="1434465" imgH="381000" progId="Equation.3">
                  <p:embed/>
                </p:oleObj>
              </mc:Choice>
              <mc:Fallback>
                <p:oleObj name="" r:id="rId3" imgW="1434465" imgH="381000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3600" y="2590800"/>
                        <a:ext cx="14351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对象 22536"/>
          <p:cNvGraphicFramePr/>
          <p:nvPr/>
        </p:nvGraphicFramePr>
        <p:xfrm>
          <a:off x="6578600" y="2578100"/>
          <a:ext cx="584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9" name="" r:id="rId5" imgW="583565" imgH="317500" progId="Equation.3">
                  <p:embed/>
                </p:oleObj>
              </mc:Choice>
              <mc:Fallback>
                <p:oleObj name="" r:id="rId5" imgW="583565" imgH="3175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78600" y="2578100"/>
                        <a:ext cx="5842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文本框 22537"/>
          <p:cNvSpPr txBox="1"/>
          <p:nvPr/>
        </p:nvSpPr>
        <p:spPr>
          <a:xfrm>
            <a:off x="914400" y="3062288"/>
            <a:ext cx="161131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由此可得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22563" name="对象 22562"/>
          <p:cNvGraphicFramePr/>
          <p:nvPr/>
        </p:nvGraphicFramePr>
        <p:xfrm>
          <a:off x="3581400" y="2400300"/>
          <a:ext cx="2921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0" name="" r:id="rId7" imgW="2919730" imgH="723900" progId="Equation.3">
                  <p:embed/>
                </p:oleObj>
              </mc:Choice>
              <mc:Fallback>
                <p:oleObj name="" r:id="rId7" imgW="2919730" imgH="7239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1400" y="2400300"/>
                        <a:ext cx="292100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64" name="文本框 22563"/>
          <p:cNvSpPr txBox="1"/>
          <p:nvPr/>
        </p:nvSpPr>
        <p:spPr>
          <a:xfrm>
            <a:off x="2133600" y="5378450"/>
            <a:ext cx="51054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连续型随机变量取值落在某一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rPr>
              <a:t>区间的概率与区间的开闭无关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2567" name="组合 22566"/>
          <p:cNvGrpSpPr/>
          <p:nvPr/>
        </p:nvGrpSpPr>
        <p:grpSpPr>
          <a:xfrm>
            <a:off x="990600" y="3778250"/>
            <a:ext cx="6400800" cy="1600200"/>
            <a:chOff x="960" y="2352"/>
            <a:chExt cx="4032" cy="1008"/>
          </a:xfrm>
        </p:grpSpPr>
        <p:sp>
          <p:nvSpPr>
            <p:cNvPr id="22565" name="矩形 22564"/>
            <p:cNvSpPr/>
            <p:nvPr/>
          </p:nvSpPr>
          <p:spPr>
            <a:xfrm>
              <a:off x="960" y="2352"/>
              <a:ext cx="4032" cy="768"/>
            </a:xfrm>
            <a:prstGeom prst="rect">
              <a:avLst/>
            </a:prstGeom>
            <a:solidFill>
              <a:srgbClr val="CC00FF">
                <a:alpha val="50000"/>
              </a:srgbClr>
            </a:solidFill>
            <a:ln w="76200" cap="flat" cmpd="tri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下箭头 22565"/>
            <p:cNvSpPr/>
            <p:nvPr/>
          </p:nvSpPr>
          <p:spPr>
            <a:xfrm>
              <a:off x="2784" y="3120"/>
              <a:ext cx="336" cy="24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CC00FF">
                <a:alpha val="50000"/>
              </a:srgbClr>
            </a:solidFill>
            <a:ln w="76200" cap="flat" cmpd="tri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2568" name="对象 22567"/>
          <p:cNvGraphicFramePr/>
          <p:nvPr/>
        </p:nvGraphicFramePr>
        <p:xfrm>
          <a:off x="990600" y="3930650"/>
          <a:ext cx="190500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1" name="" r:id="rId9" imgW="1980565" imgH="381000" progId="Equation.3">
                  <p:embed/>
                </p:oleObj>
              </mc:Choice>
              <mc:Fallback>
                <p:oleObj name="" r:id="rId9" imgW="1980565" imgH="3810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0600" y="3930650"/>
                        <a:ext cx="1905000" cy="379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9" name="对象 22568"/>
          <p:cNvGraphicFramePr/>
          <p:nvPr/>
        </p:nvGraphicFramePr>
        <p:xfrm>
          <a:off x="2895600" y="3930650"/>
          <a:ext cx="205740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2" name="" r:id="rId11" imgW="2272030" imgH="381000" progId="Equation.3">
                  <p:embed/>
                </p:oleObj>
              </mc:Choice>
              <mc:Fallback>
                <p:oleObj name="" r:id="rId11" imgW="2272030" imgH="3810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95600" y="3930650"/>
                        <a:ext cx="2057400" cy="379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70" name="对象 22569"/>
          <p:cNvGraphicFramePr/>
          <p:nvPr/>
        </p:nvGraphicFramePr>
        <p:xfrm>
          <a:off x="5029200" y="3930650"/>
          <a:ext cx="213360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3" name="" r:id="rId13" imgW="2272030" imgH="381000" progId="Equation.3">
                  <p:embed/>
                </p:oleObj>
              </mc:Choice>
              <mc:Fallback>
                <p:oleObj name="" r:id="rId13" imgW="2272030" imgH="3810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29200" y="3930650"/>
                        <a:ext cx="2133600" cy="379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71" name="对象 22570"/>
          <p:cNvGraphicFramePr/>
          <p:nvPr/>
        </p:nvGraphicFramePr>
        <p:xfrm>
          <a:off x="2895600" y="4540250"/>
          <a:ext cx="204787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4" name="" r:id="rId15" imgW="2373630" imgH="381000" progId="Equation.3">
                  <p:embed/>
                </p:oleObj>
              </mc:Choice>
              <mc:Fallback>
                <p:oleObj name="" r:id="rId15" imgW="2373630" imgH="3810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95600" y="4540250"/>
                        <a:ext cx="2047875" cy="379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/>
      <p:bldP spid="22538" grpId="0"/>
      <p:bldP spid="2256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9" name="对象 70658"/>
          <p:cNvGraphicFramePr/>
          <p:nvPr/>
        </p:nvGraphicFramePr>
        <p:xfrm>
          <a:off x="3810000" y="2255838"/>
          <a:ext cx="20574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3" name="" r:id="rId1" imgW="2056765" imgH="381000" progId="Equation.3">
                  <p:embed/>
                </p:oleObj>
              </mc:Choice>
              <mc:Fallback>
                <p:oleObj name="" r:id="rId1" imgW="2056765" imgH="3810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10000" y="2255838"/>
                        <a:ext cx="2057400" cy="357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1" name="文本框 70660"/>
          <p:cNvSpPr txBox="1"/>
          <p:nvPr/>
        </p:nvSpPr>
        <p:spPr>
          <a:xfrm>
            <a:off x="1047750" y="1570038"/>
            <a:ext cx="6553200" cy="10747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若</a:t>
            </a:r>
            <a:r>
              <a:rPr lang="en-US" altLang="zh-CN" sz="2800" b="1" i="1">
                <a:latin typeface="Times New Roman" panose="02020603050405020304" pitchFamily="18" charset="0"/>
              </a:rPr>
              <a:t>X</a:t>
            </a:r>
            <a:r>
              <a:rPr lang="zh-CN" altLang="en-US" sz="2800" b="1" dirty="0">
                <a:latin typeface="Times New Roman" panose="02020603050405020304" pitchFamily="18" charset="0"/>
              </a:rPr>
              <a:t>是连续型随机变量，</a:t>
            </a:r>
            <a:r>
              <a:rPr lang="en-US" altLang="zh-CN" sz="2800" b="1" dirty="0">
                <a:latin typeface="Times New Roman" panose="02020603050405020304" pitchFamily="18" charset="0"/>
              </a:rPr>
              <a:t>{ </a:t>
            </a:r>
            <a:r>
              <a:rPr lang="en-US" altLang="zh-CN" sz="2800" b="1" i="1">
                <a:latin typeface="Times New Roman" panose="02020603050405020304" pitchFamily="18" charset="0"/>
              </a:rPr>
              <a:t>X</a:t>
            </a:r>
            <a:r>
              <a:rPr lang="en-US" altLang="zh-CN" sz="2800" b="1">
                <a:latin typeface="Times New Roman" panose="02020603050405020304" pitchFamily="18" charset="0"/>
              </a:rPr>
              <a:t>=</a:t>
            </a:r>
            <a:r>
              <a:rPr lang="en-US" altLang="zh-CN" sz="2800" b="1" i="1">
                <a:latin typeface="Times New Roman" panose="02020603050405020304" pitchFamily="18" charset="0"/>
              </a:rPr>
              <a:t>a </a:t>
            </a:r>
            <a:r>
              <a:rPr lang="en-US" altLang="zh-CN" sz="2800" b="1" dirty="0">
                <a:latin typeface="Times New Roman" panose="02020603050405020304" pitchFamily="18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</a:rPr>
              <a:t>是不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spcBef>
                <a:spcPct val="3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可能事件，则有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70664" name="对象 70663"/>
          <p:cNvGraphicFramePr/>
          <p:nvPr/>
        </p:nvGraphicFramePr>
        <p:xfrm>
          <a:off x="1081088" y="3017838"/>
          <a:ext cx="24241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4" name="" r:id="rId3" imgW="2500630" imgH="431800" progId="Equation.3">
                  <p:embed/>
                </p:oleObj>
              </mc:Choice>
              <mc:Fallback>
                <p:oleObj name="" r:id="rId3" imgW="2500630" imgH="4318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1088" y="3017838"/>
                        <a:ext cx="2424112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8" name="对象 70667"/>
          <p:cNvGraphicFramePr/>
          <p:nvPr/>
        </p:nvGraphicFramePr>
        <p:xfrm>
          <a:off x="1200150" y="5456238"/>
          <a:ext cx="33845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5" name="" r:id="rId5" imgW="3402330" imgH="431800" progId="Equation.3">
                  <p:embed/>
                </p:oleObj>
              </mc:Choice>
              <mc:Fallback>
                <p:oleObj name="" r:id="rId5" imgW="3402330" imgH="4318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0150" y="5456238"/>
                        <a:ext cx="3384550" cy="427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9" name="对象 70668"/>
          <p:cNvGraphicFramePr/>
          <p:nvPr/>
        </p:nvGraphicFramePr>
        <p:xfrm>
          <a:off x="4705350" y="5456238"/>
          <a:ext cx="2178050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" name="" r:id="rId7" imgW="2538730" imgH="381000" progId="Equation.3">
                  <p:embed/>
                </p:oleObj>
              </mc:Choice>
              <mc:Fallback>
                <p:oleObj name="" r:id="rId7" imgW="2538730" imgH="381000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05350" y="5456238"/>
                        <a:ext cx="2178050" cy="379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7" name="文本框 70666"/>
          <p:cNvSpPr txBox="1"/>
          <p:nvPr/>
        </p:nvSpPr>
        <p:spPr>
          <a:xfrm>
            <a:off x="1047750" y="4694238"/>
            <a:ext cx="46132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若 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latin typeface="Times New Roman" panose="02020603050405020304" pitchFamily="18" charset="0"/>
              </a:rPr>
              <a:t>为离散型随机变量</a:t>
            </a:r>
            <a:r>
              <a:rPr lang="en-US" altLang="zh-CN" sz="2800" b="1">
                <a:latin typeface="Times New Roman" panose="02020603050405020304" pitchFamily="18" charset="0"/>
              </a:rPr>
              <a:t>,        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70678" name="矩形 70677"/>
          <p:cNvSpPr/>
          <p:nvPr/>
        </p:nvSpPr>
        <p:spPr>
          <a:xfrm>
            <a:off x="914400" y="700088"/>
            <a:ext cx="8985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注意</a:t>
            </a:r>
            <a:endParaRPr lang="zh-CN" altLang="en-US" sz="2800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0679" name="矩形 70678"/>
          <p:cNvSpPr/>
          <p:nvPr/>
        </p:nvSpPr>
        <p:spPr>
          <a:xfrm>
            <a:off x="971550" y="1341438"/>
            <a:ext cx="6096000" cy="2895600"/>
          </a:xfrm>
          <a:prstGeom prst="rect">
            <a:avLst/>
          </a:prstGeom>
          <a:noFill/>
          <a:ln w="76200" cap="flat" cmpd="tri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680" name="矩形 70679"/>
          <p:cNvSpPr/>
          <p:nvPr/>
        </p:nvSpPr>
        <p:spPr>
          <a:xfrm>
            <a:off x="971550" y="4618038"/>
            <a:ext cx="6096000" cy="1371600"/>
          </a:xfrm>
          <a:prstGeom prst="rect">
            <a:avLst/>
          </a:prstGeom>
          <a:noFill/>
          <a:ln w="76200" cap="flat" cmpd="tri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0681" name="图片 70680" descr="AG00092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550" y="2735263"/>
            <a:ext cx="685800" cy="35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83" name="矩形 70682"/>
          <p:cNvSpPr/>
          <p:nvPr/>
        </p:nvSpPr>
        <p:spPr>
          <a:xfrm>
            <a:off x="7677150" y="2179638"/>
            <a:ext cx="636588" cy="1468437"/>
          </a:xfrm>
          <a:prstGeom prst="rect">
            <a:avLst/>
          </a:prstGeom>
          <a:solidFill>
            <a:srgbClr val="99CC00"/>
          </a:solidFill>
          <a:ln w="95250" cap="flat" cmpd="tri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连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</a:rPr>
              <a:t>续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</a:rPr>
              <a:t>型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70685" name="图片 70684" descr="AG00092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550" y="5075238"/>
            <a:ext cx="685800" cy="35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86" name="矩形 70685"/>
          <p:cNvSpPr/>
          <p:nvPr/>
        </p:nvSpPr>
        <p:spPr>
          <a:xfrm>
            <a:off x="7677150" y="4541838"/>
            <a:ext cx="636588" cy="1468437"/>
          </a:xfrm>
          <a:prstGeom prst="rect">
            <a:avLst/>
          </a:prstGeom>
          <a:solidFill>
            <a:srgbClr val="00FFFF"/>
          </a:solidFill>
          <a:ln w="95250" cap="flat" cmpd="tri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离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</a:rPr>
              <a:t>散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</a:rPr>
              <a:t>型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0687" name="对象 70686"/>
          <p:cNvGraphicFramePr/>
          <p:nvPr/>
        </p:nvGraphicFramePr>
        <p:xfrm>
          <a:off x="1200150" y="3703638"/>
          <a:ext cx="5240338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7" name="" r:id="rId10" imgW="5267960" imgH="431800" progId="Equation.3">
                  <p:embed/>
                </p:oleObj>
              </mc:Choice>
              <mc:Fallback>
                <p:oleObj name="" r:id="rId10" imgW="5267960" imgH="43180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00150" y="3703638"/>
                        <a:ext cx="5240338" cy="427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0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0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0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0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0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  <p:bldP spid="70667" grpId="0"/>
      <p:bldP spid="70683" grpId="0" bldLvl="0" animBg="1"/>
      <p:bldP spid="70686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5" name="Object 2"/>
          <p:cNvGraphicFramePr>
            <a:graphicFrameLocks noChangeAspect="1"/>
          </p:cNvGraphicFramePr>
          <p:nvPr/>
        </p:nvGraphicFramePr>
        <p:xfrm>
          <a:off x="896938" y="904875"/>
          <a:ext cx="6122987" cy="395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3" name="" r:id="rId1" imgW="6154420" imgH="3969385" progId="Word.Document.8">
                  <p:embed/>
                </p:oleObj>
              </mc:Choice>
              <mc:Fallback>
                <p:oleObj name="" r:id="rId1" imgW="6154420" imgH="3969385" progId="Word.Document.8">
                  <p:embed/>
                  <p:pic>
                    <p:nvPicPr>
                      <p:cNvPr id="0" name="图片 32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6938" y="904875"/>
                        <a:ext cx="6122987" cy="3957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6" name="Rectangle 4"/>
          <p:cNvSpPr/>
          <p:nvPr/>
        </p:nvSpPr>
        <p:spPr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72707" name="Rectangle 5"/>
          <p:cNvSpPr/>
          <p:nvPr/>
        </p:nvSpPr>
        <p:spPr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华文细黑" pitchFamily="2" charset="-122"/>
            </a:endParaRPr>
          </a:p>
        </p:txBody>
      </p:sp>
    </p:spTree>
  </p:cSld>
  <p:clrMapOvr>
    <a:masterClrMapping/>
  </p:clrMapOvr>
  <p:transition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/>
          <p:nvPr/>
        </p:nvSpPr>
        <p:spPr>
          <a:xfrm>
            <a:off x="755650" y="692150"/>
            <a:ext cx="7191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黑体" panose="02010609060101010101" charset="-122"/>
              </a:rPr>
              <a:t>解</a:t>
            </a:r>
            <a:r>
              <a:rPr lang="zh-CN" altLang="en-US" sz="2800" i="0" dirty="0">
                <a:latin typeface="Times New Roman" panose="02020603050405020304" pitchFamily="18" charset="0"/>
                <a:ea typeface="黑体" panose="02010609060101010101" charset="-122"/>
              </a:rPr>
              <a:t>  </a:t>
            </a:r>
            <a:endParaRPr lang="zh-CN" altLang="en-US" sz="2800" i="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1547813" y="1341438"/>
          <a:ext cx="161925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5" name="" r:id="rId1" imgW="1636395" imgH="621030" progId="Word.Document.8">
                  <p:embed/>
                </p:oleObj>
              </mc:Choice>
              <mc:Fallback>
                <p:oleObj name="" r:id="rId1" imgW="1636395" imgH="621030" progId="Word.Document.8">
                  <p:embed/>
                  <p:pic>
                    <p:nvPicPr>
                      <p:cNvPr id="0" name="图片 32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7813" y="1341438"/>
                        <a:ext cx="1619250" cy="612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4" name="Object 6"/>
          <p:cNvGraphicFramePr>
            <a:graphicFrameLocks noChangeAspect="1"/>
          </p:cNvGraphicFramePr>
          <p:nvPr/>
        </p:nvGraphicFramePr>
        <p:xfrm>
          <a:off x="1619250" y="2492375"/>
          <a:ext cx="18192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6" name="" r:id="rId3" imgW="1821180" imgH="598805" progId="Word.Document.8">
                  <p:embed/>
                </p:oleObj>
              </mc:Choice>
              <mc:Fallback>
                <p:oleObj name="" r:id="rId3" imgW="1821180" imgH="598805" progId="Word.Document.8">
                  <p:embed/>
                  <p:pic>
                    <p:nvPicPr>
                      <p:cNvPr id="0" name="图片 32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250" y="2492375"/>
                        <a:ext cx="1819275" cy="593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Rectangle 7"/>
          <p:cNvSpPr/>
          <p:nvPr/>
        </p:nvSpPr>
        <p:spPr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华文细黑" pitchFamily="2" charset="-122"/>
            </a:endParaRPr>
          </a:p>
        </p:txBody>
      </p:sp>
      <p:graphicFrame>
        <p:nvGraphicFramePr>
          <p:cNvPr id="89096" name="Object 8"/>
          <p:cNvGraphicFramePr>
            <a:graphicFrameLocks noChangeAspect="1"/>
          </p:cNvGraphicFramePr>
          <p:nvPr/>
        </p:nvGraphicFramePr>
        <p:xfrm>
          <a:off x="3492500" y="2492375"/>
          <a:ext cx="3382963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7" name="" r:id="rId5" imgW="1778635" imgH="330200" progId="Equation.3">
                  <p:embed/>
                </p:oleObj>
              </mc:Choice>
              <mc:Fallback>
                <p:oleObj name="" r:id="rId5" imgW="1778635" imgH="330200" progId="Equation.3">
                  <p:embed/>
                  <p:pic>
                    <p:nvPicPr>
                      <p:cNvPr id="0" name="图片 32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2500" y="2492375"/>
                        <a:ext cx="3382963" cy="633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Rectangle 9"/>
          <p:cNvSpPr/>
          <p:nvPr/>
        </p:nvSpPr>
        <p:spPr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华文细黑" pitchFamily="2" charset="-122"/>
            </a:endParaRPr>
          </a:p>
        </p:txBody>
      </p:sp>
      <p:graphicFrame>
        <p:nvGraphicFramePr>
          <p:cNvPr id="89098" name="Object 10"/>
          <p:cNvGraphicFramePr>
            <a:graphicFrameLocks noChangeAspect="1"/>
          </p:cNvGraphicFramePr>
          <p:nvPr/>
        </p:nvGraphicFramePr>
        <p:xfrm>
          <a:off x="3276600" y="1412875"/>
          <a:ext cx="35909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8" name="" r:id="rId7" imgW="1879600" imgH="330200" progId="Equation.3">
                  <p:embed/>
                </p:oleObj>
              </mc:Choice>
              <mc:Fallback>
                <p:oleObj name="" r:id="rId7" imgW="1879600" imgH="330200" progId="Equation.3">
                  <p:embed/>
                  <p:pic>
                    <p:nvPicPr>
                      <p:cNvPr id="0" name="图片 326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6600" y="1412875"/>
                        <a:ext cx="3590925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3" name="Object 2"/>
          <p:cNvGraphicFramePr>
            <a:graphicFrameLocks noChangeAspect="1"/>
          </p:cNvGraphicFramePr>
          <p:nvPr/>
        </p:nvGraphicFramePr>
        <p:xfrm>
          <a:off x="900113" y="620713"/>
          <a:ext cx="18065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5" name="" r:id="rId1" imgW="1816735" imgH="599440" progId="Word.Document.8">
                  <p:embed/>
                </p:oleObj>
              </mc:Choice>
              <mc:Fallback>
                <p:oleObj name="" r:id="rId1" imgW="1816735" imgH="599440" progId="Word.Document.8">
                  <p:embed/>
                  <p:pic>
                    <p:nvPicPr>
                      <p:cNvPr id="0" name="图片 32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0113" y="620713"/>
                        <a:ext cx="1806575" cy="593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4" name="Rectangle 3"/>
          <p:cNvSpPr/>
          <p:nvPr/>
        </p:nvSpPr>
        <p:spPr>
          <a:xfrm>
            <a:off x="0" y="32527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华文细黑" pitchFamily="2" charset="-122"/>
            </a:endParaRPr>
          </a:p>
        </p:txBody>
      </p:sp>
      <p:graphicFrame>
        <p:nvGraphicFramePr>
          <p:cNvPr id="90116" name="Object 4"/>
          <p:cNvGraphicFramePr>
            <a:graphicFrameLocks noChangeAspect="1"/>
          </p:cNvGraphicFramePr>
          <p:nvPr/>
        </p:nvGraphicFramePr>
        <p:xfrm>
          <a:off x="2771775" y="549275"/>
          <a:ext cx="5688013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6" name="" r:id="rId3" imgW="3314700" imgH="355600" progId="Equation.3">
                  <p:embed/>
                </p:oleObj>
              </mc:Choice>
              <mc:Fallback>
                <p:oleObj name="" r:id="rId3" imgW="3314700" imgH="355600" progId="Equation.3">
                  <p:embed/>
                  <p:pic>
                    <p:nvPicPr>
                      <p:cNvPr id="0" name="图片 33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1775" y="549275"/>
                        <a:ext cx="5688013" cy="604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7" name="Object 5"/>
          <p:cNvGraphicFramePr>
            <a:graphicFrameLocks noChangeAspect="1"/>
          </p:cNvGraphicFramePr>
          <p:nvPr/>
        </p:nvGraphicFramePr>
        <p:xfrm>
          <a:off x="827088" y="1341438"/>
          <a:ext cx="171926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7" name="" r:id="rId5" imgW="1722120" imgH="597535" progId="Word.Document.8">
                  <p:embed/>
                </p:oleObj>
              </mc:Choice>
              <mc:Fallback>
                <p:oleObj name="" r:id="rId5" imgW="1722120" imgH="597535" progId="Word.Document.8">
                  <p:embed/>
                  <p:pic>
                    <p:nvPicPr>
                      <p:cNvPr id="0" name="图片 33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088" y="1341438"/>
                        <a:ext cx="1719262" cy="593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7" name="Rectangle 6"/>
          <p:cNvSpPr/>
          <p:nvPr/>
        </p:nvSpPr>
        <p:spPr>
          <a:xfrm>
            <a:off x="0" y="32527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华文细黑" pitchFamily="2" charset="-122"/>
            </a:endParaRPr>
          </a:p>
        </p:txBody>
      </p:sp>
      <p:graphicFrame>
        <p:nvGraphicFramePr>
          <p:cNvPr id="90119" name="Object 7"/>
          <p:cNvGraphicFramePr>
            <a:graphicFrameLocks noChangeAspect="1"/>
          </p:cNvGraphicFramePr>
          <p:nvPr/>
        </p:nvGraphicFramePr>
        <p:xfrm>
          <a:off x="2555875" y="1412875"/>
          <a:ext cx="56880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8" name="" r:id="rId7" imgW="3187700" imgH="355600" progId="Equation.3">
                  <p:embed/>
                </p:oleObj>
              </mc:Choice>
              <mc:Fallback>
                <p:oleObj name="" r:id="rId7" imgW="3187700" imgH="355600" progId="Equation.3">
                  <p:embed/>
                  <p:pic>
                    <p:nvPicPr>
                      <p:cNvPr id="0" name="图片 337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55875" y="1412875"/>
                        <a:ext cx="5688013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0" name="Rectangle 8"/>
          <p:cNvSpPr/>
          <p:nvPr/>
        </p:nvSpPr>
        <p:spPr>
          <a:xfrm>
            <a:off x="539750" y="2133600"/>
            <a:ext cx="15176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defTabSz="914400">
              <a:tabLst>
                <a:tab pos="1533525" algn="l"/>
              </a:tabLst>
            </a:pPr>
            <a:r>
              <a:rPr lang="zh-CN" altLang="en-US" sz="2800" i="0" dirty="0">
                <a:latin typeface="Times New Roman" panose="02020603050405020304" pitchFamily="18" charset="0"/>
                <a:ea typeface="宋体" panose="02010600030101010101" pitchFamily="2" charset="-122"/>
              </a:rPr>
              <a:t>从而得</a:t>
            </a:r>
            <a:endParaRPr lang="zh-CN" altLang="en-US" sz="28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60" name="Rectangle 9"/>
          <p:cNvSpPr/>
          <p:nvPr/>
        </p:nvSpPr>
        <p:spPr>
          <a:xfrm>
            <a:off x="0" y="28813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华文细黑" pitchFamily="2" charset="-122"/>
            </a:endParaRPr>
          </a:p>
        </p:txBody>
      </p:sp>
      <p:graphicFrame>
        <p:nvGraphicFramePr>
          <p:cNvPr id="90122" name="Object 10"/>
          <p:cNvGraphicFramePr>
            <a:graphicFrameLocks noChangeAspect="1"/>
          </p:cNvGraphicFramePr>
          <p:nvPr/>
        </p:nvGraphicFramePr>
        <p:xfrm>
          <a:off x="2484438" y="2205038"/>
          <a:ext cx="3960812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9" name="" r:id="rId9" imgW="2044700" imgH="1092200" progId="Equation.3">
                  <p:embed/>
                </p:oleObj>
              </mc:Choice>
              <mc:Fallback>
                <p:oleObj name="" r:id="rId9" imgW="2044700" imgH="1092200" progId="Equation.3">
                  <p:embed/>
                  <p:pic>
                    <p:nvPicPr>
                      <p:cNvPr id="0" name="图片 337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84438" y="2205038"/>
                        <a:ext cx="3960812" cy="2117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123" name="Picture 11" descr="未命名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825" y="4365625"/>
            <a:ext cx="4225925" cy="215900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5"/>
          <p:cNvSpPr txBox="1"/>
          <p:nvPr/>
        </p:nvSpPr>
        <p:spPr>
          <a:xfrm>
            <a:off x="250825" y="908050"/>
            <a:ext cx="99377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2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1187450" y="981075"/>
          <a:ext cx="47275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7" name="" r:id="rId1" imgW="4493895" imgH="444500" progId="Equation.3">
                  <p:embed/>
                </p:oleObj>
              </mc:Choice>
              <mc:Fallback>
                <p:oleObj name="" r:id="rId1" imgW="4493895" imgH="444500" progId="Equation.3">
                  <p:embed/>
                  <p:pic>
                    <p:nvPicPr>
                      <p:cNvPr id="0" name="图片 33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7450" y="981075"/>
                        <a:ext cx="4727575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885825" y="4229100"/>
          <a:ext cx="2159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8" name="" r:id="rId3" imgW="2159000" imgH="825500" progId="Equation.3">
                  <p:embed/>
                </p:oleObj>
              </mc:Choice>
              <mc:Fallback>
                <p:oleObj name="" r:id="rId3" imgW="2159000" imgH="825500" progId="Equation.3">
                  <p:embed/>
                  <p:pic>
                    <p:nvPicPr>
                      <p:cNvPr id="0" name="图片 33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825" y="4229100"/>
                        <a:ext cx="21590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1871663" y="2239963"/>
          <a:ext cx="774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9" name="" r:id="rId5" imgW="774700" imgH="393700" progId="Equation.3">
                  <p:embed/>
                </p:oleObj>
              </mc:Choice>
              <mc:Fallback>
                <p:oleObj name="" r:id="rId5" imgW="774700" imgH="393700" progId="Equation.3">
                  <p:embed/>
                  <p:pic>
                    <p:nvPicPr>
                      <p:cNvPr id="0" name="图片 337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1663" y="2239963"/>
                        <a:ext cx="7747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2700338" y="2347913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0" name="" r:id="rId7" imgW="241300" imgH="152400" progId="Equation.3">
                  <p:embed/>
                </p:oleObj>
              </mc:Choice>
              <mc:Fallback>
                <p:oleObj name="" r:id="rId7" imgW="241300" imgH="152400" progId="Equation.3">
                  <p:embed/>
                  <p:pic>
                    <p:nvPicPr>
                      <p:cNvPr id="0" name="图片 336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00338" y="2347913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3" name="Object 7"/>
          <p:cNvGraphicFramePr>
            <a:graphicFrameLocks noChangeAspect="1"/>
          </p:cNvGraphicFramePr>
          <p:nvPr/>
        </p:nvGraphicFramePr>
        <p:xfrm>
          <a:off x="2951163" y="1557338"/>
          <a:ext cx="3810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1" name="" r:id="rId9" imgW="381000" imgH="1511300" progId="Equation.3">
                  <p:embed/>
                </p:oleObj>
              </mc:Choice>
              <mc:Fallback>
                <p:oleObj name="" r:id="rId9" imgW="381000" imgH="1511300" progId="Equation.3">
                  <p:embed/>
                  <p:pic>
                    <p:nvPicPr>
                      <p:cNvPr id="0" name="图片 336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1163" y="1557338"/>
                        <a:ext cx="381000" cy="180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4" name="Object 8"/>
          <p:cNvGraphicFramePr>
            <a:graphicFrameLocks noChangeAspect="1"/>
          </p:cNvGraphicFramePr>
          <p:nvPr/>
        </p:nvGraphicFramePr>
        <p:xfrm>
          <a:off x="4418013" y="1470025"/>
          <a:ext cx="15589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2" name="" r:id="rId11" imgW="1435735" imgH="368300" progId="Equation.3">
                  <p:embed/>
                </p:oleObj>
              </mc:Choice>
              <mc:Fallback>
                <p:oleObj name="" r:id="rId11" imgW="1435735" imgH="368300" progId="Equation.3">
                  <p:embed/>
                  <p:pic>
                    <p:nvPicPr>
                      <p:cNvPr id="0" name="图片 336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18013" y="1470025"/>
                        <a:ext cx="1558925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5" name="Object 9"/>
          <p:cNvGraphicFramePr>
            <a:graphicFrameLocks noChangeAspect="1"/>
          </p:cNvGraphicFramePr>
          <p:nvPr/>
        </p:nvGraphicFramePr>
        <p:xfrm>
          <a:off x="3211513" y="1463675"/>
          <a:ext cx="495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3" name="" r:id="rId13" imgW="495300" imgH="368300" progId="Equation.3">
                  <p:embed/>
                </p:oleObj>
              </mc:Choice>
              <mc:Fallback>
                <p:oleObj name="" r:id="rId13" imgW="495300" imgH="368300" progId="Equation.3">
                  <p:embed/>
                  <p:pic>
                    <p:nvPicPr>
                      <p:cNvPr id="0" name="图片 336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11513" y="1463675"/>
                        <a:ext cx="4953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6" name="Object 10"/>
          <p:cNvGraphicFramePr>
            <a:graphicFrameLocks noChangeAspect="1"/>
          </p:cNvGraphicFramePr>
          <p:nvPr/>
        </p:nvGraphicFramePr>
        <p:xfrm>
          <a:off x="3138488" y="2003425"/>
          <a:ext cx="914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4" name="" r:id="rId15" imgW="915035" imgH="826135" progId="Equation.3">
                  <p:embed/>
                </p:oleObj>
              </mc:Choice>
              <mc:Fallback>
                <p:oleObj name="" r:id="rId15" imgW="915035" imgH="826135" progId="Equation.3">
                  <p:embed/>
                  <p:pic>
                    <p:nvPicPr>
                      <p:cNvPr id="0" name="图片 336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38488" y="2003425"/>
                        <a:ext cx="9144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7" name="Object 11"/>
          <p:cNvGraphicFramePr>
            <a:graphicFrameLocks noChangeAspect="1"/>
          </p:cNvGraphicFramePr>
          <p:nvPr/>
        </p:nvGraphicFramePr>
        <p:xfrm>
          <a:off x="4454525" y="2255838"/>
          <a:ext cx="1435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5" name="" r:id="rId17" imgW="1435735" imgH="368300" progId="Equation.3">
                  <p:embed/>
                </p:oleObj>
              </mc:Choice>
              <mc:Fallback>
                <p:oleObj name="" r:id="rId17" imgW="1435735" imgH="368300" progId="Equation.3">
                  <p:embed/>
                  <p:pic>
                    <p:nvPicPr>
                      <p:cNvPr id="0" name="图片 337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54525" y="2255838"/>
                        <a:ext cx="1435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8" name="Object 12"/>
          <p:cNvGraphicFramePr>
            <a:graphicFrameLocks noChangeAspect="1"/>
          </p:cNvGraphicFramePr>
          <p:nvPr/>
        </p:nvGraphicFramePr>
        <p:xfrm>
          <a:off x="3189288" y="3105150"/>
          <a:ext cx="29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6" name="" r:id="rId19" imgW="292100" imgH="368300" progId="Equation.3">
                  <p:embed/>
                </p:oleObj>
              </mc:Choice>
              <mc:Fallback>
                <p:oleObj name="" r:id="rId19" imgW="292100" imgH="368300" progId="Equation.3">
                  <p:embed/>
                  <p:pic>
                    <p:nvPicPr>
                      <p:cNvPr id="0" name="图片 337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189288" y="3105150"/>
                        <a:ext cx="292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9" name="Text Box 13"/>
          <p:cNvSpPr txBox="1"/>
          <p:nvPr/>
        </p:nvSpPr>
        <p:spPr>
          <a:xfrm>
            <a:off x="4651375" y="2989263"/>
            <a:ext cx="9874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其他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endParaRPr lang="en-US" altLang="zh-CN" sz="2800" b="1" i="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91150" name="Object 14"/>
          <p:cNvGraphicFramePr>
            <a:graphicFrameLocks noChangeAspect="1"/>
          </p:cNvGraphicFramePr>
          <p:nvPr/>
        </p:nvGraphicFramePr>
        <p:xfrm>
          <a:off x="900113" y="3659188"/>
          <a:ext cx="2438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7" name="" r:id="rId21" imgW="2438400" imgH="444500" progId="Equation.3">
                  <p:embed/>
                </p:oleObj>
              </mc:Choice>
              <mc:Fallback>
                <p:oleObj name="" r:id="rId21" imgW="2438400" imgH="444500" progId="Equation.3">
                  <p:embed/>
                  <p:pic>
                    <p:nvPicPr>
                      <p:cNvPr id="0" name="图片 336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0113" y="3659188"/>
                        <a:ext cx="24384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51" name="Object 15"/>
          <p:cNvGraphicFramePr>
            <a:graphicFrameLocks noChangeAspect="1"/>
          </p:cNvGraphicFramePr>
          <p:nvPr/>
        </p:nvGraphicFramePr>
        <p:xfrm>
          <a:off x="3441700" y="3652838"/>
          <a:ext cx="35290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8" name="" r:id="rId23" imgW="3351530" imgH="444500" progId="Equation.3">
                  <p:embed/>
                </p:oleObj>
              </mc:Choice>
              <mc:Fallback>
                <p:oleObj name="" r:id="rId23" imgW="3351530" imgH="444500" progId="Equation.3">
                  <p:embed/>
                  <p:pic>
                    <p:nvPicPr>
                      <p:cNvPr id="0" name="图片 336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441700" y="3652838"/>
                        <a:ext cx="3529013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2" name="Text Box 16"/>
          <p:cNvSpPr txBox="1"/>
          <p:nvPr/>
        </p:nvSpPr>
        <p:spPr>
          <a:xfrm>
            <a:off x="7027863" y="3579813"/>
            <a:ext cx="104616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求</a:t>
            </a:r>
            <a:endParaRPr lang="zh-CN" altLang="en-US" sz="2800" b="1" i="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1153" name="Rectangle 3"/>
          <p:cNvSpPr/>
          <p:nvPr/>
        </p:nvSpPr>
        <p:spPr>
          <a:xfrm>
            <a:off x="1441450" y="5256213"/>
            <a:ext cx="54133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黑体" panose="02010609060101010101" charset="-122"/>
              </a:rPr>
              <a:t>解</a:t>
            </a:r>
            <a:endParaRPr lang="zh-CN" altLang="en-US" sz="2800" b="1" i="0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91154" name="Object 18"/>
          <p:cNvGraphicFramePr>
            <a:graphicFrameLocks noChangeAspect="1"/>
          </p:cNvGraphicFramePr>
          <p:nvPr/>
        </p:nvGraphicFramePr>
        <p:xfrm>
          <a:off x="2178050" y="5164138"/>
          <a:ext cx="3175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9" name="" r:id="rId25" imgW="3175000" imgH="698500" progId="Equation.3">
                  <p:embed/>
                </p:oleObj>
              </mc:Choice>
              <mc:Fallback>
                <p:oleObj name="" r:id="rId25" imgW="3175000" imgH="698500" progId="Equation.3">
                  <p:embed/>
                  <p:pic>
                    <p:nvPicPr>
                      <p:cNvPr id="0" name="图片 336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78050" y="5164138"/>
                        <a:ext cx="3175000" cy="698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5" name="Text Box 19"/>
          <p:cNvSpPr txBox="1"/>
          <p:nvPr/>
        </p:nvSpPr>
        <p:spPr>
          <a:xfrm>
            <a:off x="5434013" y="5214938"/>
            <a:ext cx="5413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得</a:t>
            </a:r>
            <a:endParaRPr lang="zh-CN" altLang="en-US" sz="2800" b="1" i="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9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9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9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9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9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9" grpId="0"/>
      <p:bldP spid="91152" grpId="0"/>
      <p:bldP spid="91153" grpId="0"/>
      <p:bldP spid="9115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1" name="Object 2"/>
          <p:cNvGraphicFramePr>
            <a:graphicFrameLocks noChangeAspect="1"/>
          </p:cNvGraphicFramePr>
          <p:nvPr/>
        </p:nvGraphicFramePr>
        <p:xfrm>
          <a:off x="2662238" y="714375"/>
          <a:ext cx="3340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1" name="" r:id="rId1" imgW="3340100" imgH="825500" progId="Equation.3">
                  <p:embed/>
                </p:oleObj>
              </mc:Choice>
              <mc:Fallback>
                <p:oleObj name="" r:id="rId1" imgW="3340100" imgH="825500" progId="Equation.3">
                  <p:embed/>
                  <p:pic>
                    <p:nvPicPr>
                      <p:cNvPr id="0" name="图片 336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2238" y="714375"/>
                        <a:ext cx="33401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6024563" y="1096963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2" name="" r:id="rId3" imgW="241300" imgH="152400" progId="Equation.3">
                  <p:embed/>
                </p:oleObj>
              </mc:Choice>
              <mc:Fallback>
                <p:oleObj name="" r:id="rId3" imgW="241300" imgH="152400" progId="Equation.3">
                  <p:embed/>
                  <p:pic>
                    <p:nvPicPr>
                      <p:cNvPr id="0" name="图片 33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24563" y="1096963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6284913" y="981075"/>
          <a:ext cx="266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3" name="" r:id="rId5" imgW="266700" imgH="368300" progId="Equation.3">
                  <p:embed/>
                </p:oleObj>
              </mc:Choice>
              <mc:Fallback>
                <p:oleObj name="" r:id="rId5" imgW="266700" imgH="368300" progId="Equation.3">
                  <p:embed/>
                  <p:pic>
                    <p:nvPicPr>
                      <p:cNvPr id="0" name="图片 33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84913" y="981075"/>
                        <a:ext cx="2667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5" name="Object 5"/>
          <p:cNvGraphicFramePr>
            <a:graphicFrameLocks noChangeAspect="1"/>
          </p:cNvGraphicFramePr>
          <p:nvPr/>
        </p:nvGraphicFramePr>
        <p:xfrm>
          <a:off x="1657350" y="1751013"/>
          <a:ext cx="9271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4" name="" r:id="rId7" imgW="927735" imgH="838835" progId="Equation.3">
                  <p:embed/>
                </p:oleObj>
              </mc:Choice>
              <mc:Fallback>
                <p:oleObj name="" r:id="rId7" imgW="927735" imgH="838835" progId="Equation.3">
                  <p:embed/>
                  <p:pic>
                    <p:nvPicPr>
                      <p:cNvPr id="0" name="图片 339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57350" y="1751013"/>
                        <a:ext cx="9271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6" name="Text Box 6"/>
          <p:cNvSpPr txBox="1"/>
          <p:nvPr/>
        </p:nvSpPr>
        <p:spPr>
          <a:xfrm>
            <a:off x="841375" y="1844675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解得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92167" name="Object 7"/>
          <p:cNvGraphicFramePr>
            <a:graphicFrameLocks noChangeAspect="1"/>
          </p:cNvGraphicFramePr>
          <p:nvPr/>
        </p:nvGraphicFramePr>
        <p:xfrm>
          <a:off x="2706688" y="1930400"/>
          <a:ext cx="35671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5" name="" r:id="rId9" imgW="3199130" imgH="444500" progId="Equation.3">
                  <p:embed/>
                </p:oleObj>
              </mc:Choice>
              <mc:Fallback>
                <p:oleObj name="" r:id="rId9" imgW="3199130" imgH="444500" progId="Equation.3">
                  <p:embed/>
                  <p:pic>
                    <p:nvPicPr>
                      <p:cNvPr id="0" name="图片 339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06688" y="1930400"/>
                        <a:ext cx="3567112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8"/>
          <p:cNvGraphicFramePr>
            <a:graphicFrameLocks noChangeAspect="1"/>
          </p:cNvGraphicFramePr>
          <p:nvPr/>
        </p:nvGraphicFramePr>
        <p:xfrm>
          <a:off x="2525713" y="3732213"/>
          <a:ext cx="774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6" name="" r:id="rId11" imgW="774700" imgH="393700" progId="Equation.3">
                  <p:embed/>
                </p:oleObj>
              </mc:Choice>
              <mc:Fallback>
                <p:oleObj name="" r:id="rId11" imgW="774700" imgH="393700" progId="Equation.3">
                  <p:embed/>
                  <p:pic>
                    <p:nvPicPr>
                      <p:cNvPr id="0" name="图片 337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25713" y="3732213"/>
                        <a:ext cx="7747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9" name="Object 9"/>
          <p:cNvGraphicFramePr>
            <a:graphicFrameLocks noChangeAspect="1"/>
          </p:cNvGraphicFramePr>
          <p:nvPr/>
        </p:nvGraphicFramePr>
        <p:xfrm>
          <a:off x="3362325" y="3848100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7" name="" r:id="rId13" imgW="241300" imgH="152400" progId="Equation.3">
                  <p:embed/>
                </p:oleObj>
              </mc:Choice>
              <mc:Fallback>
                <p:oleObj name="" r:id="rId13" imgW="241300" imgH="152400" progId="Equation.3">
                  <p:embed/>
                  <p:pic>
                    <p:nvPicPr>
                      <p:cNvPr id="0" name="图片 339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62325" y="3848100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0" name="Object 10"/>
          <p:cNvGraphicFramePr>
            <a:graphicFrameLocks noChangeAspect="1"/>
          </p:cNvGraphicFramePr>
          <p:nvPr/>
        </p:nvGraphicFramePr>
        <p:xfrm>
          <a:off x="3621088" y="3076575"/>
          <a:ext cx="3810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8" name="" r:id="rId15" imgW="381000" imgH="1511300" progId="Equation.3">
                  <p:embed/>
                </p:oleObj>
              </mc:Choice>
              <mc:Fallback>
                <p:oleObj name="" r:id="rId15" imgW="381000" imgH="1511300" progId="Equation.3">
                  <p:embed/>
                  <p:pic>
                    <p:nvPicPr>
                      <p:cNvPr id="0" name="图片 338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21088" y="3076575"/>
                        <a:ext cx="381000" cy="172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1" name="Object 11"/>
          <p:cNvGraphicFramePr>
            <a:graphicFrameLocks noChangeAspect="1"/>
          </p:cNvGraphicFramePr>
          <p:nvPr/>
        </p:nvGraphicFramePr>
        <p:xfrm>
          <a:off x="3851275" y="2636838"/>
          <a:ext cx="519113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9" name="" r:id="rId17" imgW="215900" imgH="393065" progId="Equation.3">
                  <p:embed/>
                </p:oleObj>
              </mc:Choice>
              <mc:Fallback>
                <p:oleObj name="" r:id="rId17" imgW="215900" imgH="393065" progId="Equation.3">
                  <p:embed/>
                  <p:pic>
                    <p:nvPicPr>
                      <p:cNvPr id="0" name="图片 339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851275" y="2636838"/>
                        <a:ext cx="519113" cy="946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2" name="Object 12"/>
          <p:cNvGraphicFramePr>
            <a:graphicFrameLocks noChangeAspect="1"/>
          </p:cNvGraphicFramePr>
          <p:nvPr/>
        </p:nvGraphicFramePr>
        <p:xfrm>
          <a:off x="4994275" y="3025775"/>
          <a:ext cx="1435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0" name="" r:id="rId19" imgW="1435735" imgH="368300" progId="Equation.3">
                  <p:embed/>
                </p:oleObj>
              </mc:Choice>
              <mc:Fallback>
                <p:oleObj name="" r:id="rId19" imgW="1435735" imgH="368300" progId="Equation.3">
                  <p:embed/>
                  <p:pic>
                    <p:nvPicPr>
                      <p:cNvPr id="0" name="图片 339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94275" y="3025775"/>
                        <a:ext cx="1435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3" name="Object 13"/>
          <p:cNvGraphicFramePr>
            <a:graphicFrameLocks noChangeAspect="1"/>
          </p:cNvGraphicFramePr>
          <p:nvPr/>
        </p:nvGraphicFramePr>
        <p:xfrm>
          <a:off x="3763963" y="3571875"/>
          <a:ext cx="914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1" name="" r:id="rId21" imgW="915035" imgH="826135" progId="Equation.3">
                  <p:embed/>
                </p:oleObj>
              </mc:Choice>
              <mc:Fallback>
                <p:oleObj name="" r:id="rId21" imgW="915035" imgH="826135" progId="Equation.3">
                  <p:embed/>
                  <p:pic>
                    <p:nvPicPr>
                      <p:cNvPr id="0" name="图片 338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763963" y="3571875"/>
                        <a:ext cx="9144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4" name="Object 14"/>
          <p:cNvGraphicFramePr>
            <a:graphicFrameLocks noChangeAspect="1"/>
          </p:cNvGraphicFramePr>
          <p:nvPr/>
        </p:nvGraphicFramePr>
        <p:xfrm>
          <a:off x="5008563" y="3811588"/>
          <a:ext cx="1435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2" name="" r:id="rId23" imgW="1435735" imgH="368300" progId="Equation.3">
                  <p:embed/>
                </p:oleObj>
              </mc:Choice>
              <mc:Fallback>
                <p:oleObj name="" r:id="rId23" imgW="1435735" imgH="368300" progId="Equation.3">
                  <p:embed/>
                  <p:pic>
                    <p:nvPicPr>
                      <p:cNvPr id="0" name="图片 338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08563" y="3811588"/>
                        <a:ext cx="1435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5" name="Object 15"/>
          <p:cNvGraphicFramePr>
            <a:graphicFrameLocks noChangeAspect="1"/>
          </p:cNvGraphicFramePr>
          <p:nvPr/>
        </p:nvGraphicFramePr>
        <p:xfrm>
          <a:off x="3886200" y="4579938"/>
          <a:ext cx="29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3" name="" r:id="rId25" imgW="292100" imgH="368300" progId="Equation.3">
                  <p:embed/>
                </p:oleObj>
              </mc:Choice>
              <mc:Fallback>
                <p:oleObj name="" r:id="rId25" imgW="292100" imgH="368300" progId="Equation.3">
                  <p:embed/>
                  <p:pic>
                    <p:nvPicPr>
                      <p:cNvPr id="0" name="图片 338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86200" y="4579938"/>
                        <a:ext cx="292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76" name="Text Box 16"/>
          <p:cNvSpPr txBox="1"/>
          <p:nvPr/>
        </p:nvSpPr>
        <p:spPr>
          <a:xfrm>
            <a:off x="5160963" y="4451350"/>
            <a:ext cx="9874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其他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endParaRPr lang="en-US" altLang="zh-CN" sz="2800" b="1" i="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9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9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9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9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9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6" grpId="0"/>
      <p:bldP spid="9217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5" name="Object 2"/>
          <p:cNvGraphicFramePr>
            <a:graphicFrameLocks noChangeAspect="1"/>
          </p:cNvGraphicFramePr>
          <p:nvPr/>
        </p:nvGraphicFramePr>
        <p:xfrm>
          <a:off x="1258888" y="1196975"/>
          <a:ext cx="30972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9" name="" r:id="rId1" imgW="2856230" imgH="431800" progId="Equation.3">
                  <p:embed/>
                </p:oleObj>
              </mc:Choice>
              <mc:Fallback>
                <p:oleObj name="" r:id="rId1" imgW="2856230" imgH="431800" progId="Equation.3">
                  <p:embed/>
                  <p:pic>
                    <p:nvPicPr>
                      <p:cNvPr id="0" name="图片 33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8888" y="1196975"/>
                        <a:ext cx="3097212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7" name="Object 3"/>
          <p:cNvGraphicFramePr>
            <a:graphicFrameLocks noChangeAspect="1"/>
          </p:cNvGraphicFramePr>
          <p:nvPr/>
        </p:nvGraphicFramePr>
        <p:xfrm>
          <a:off x="1547813" y="2924175"/>
          <a:ext cx="7842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0" name="" r:id="rId3" imgW="368300" imgH="203200" progId="Equation.3">
                  <p:embed/>
                </p:oleObj>
              </mc:Choice>
              <mc:Fallback>
                <p:oleObj name="" r:id="rId3" imgW="368300" imgH="203200" progId="Equation.3">
                  <p:embed/>
                  <p:pic>
                    <p:nvPicPr>
                      <p:cNvPr id="0" name="图片 33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813" y="2924175"/>
                        <a:ext cx="784225" cy="433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8" name="Object 4"/>
          <p:cNvGraphicFramePr>
            <a:graphicFrameLocks noChangeAspect="1"/>
          </p:cNvGraphicFramePr>
          <p:nvPr/>
        </p:nvGraphicFramePr>
        <p:xfrm>
          <a:off x="2363788" y="3049588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1" name="" r:id="rId5" imgW="241300" imgH="152400" progId="Equation.3">
                  <p:embed/>
                </p:oleObj>
              </mc:Choice>
              <mc:Fallback>
                <p:oleObj name="" r:id="rId5" imgW="241300" imgH="152400" progId="Equation.3">
                  <p:embed/>
                  <p:pic>
                    <p:nvPicPr>
                      <p:cNvPr id="0" name="图片 33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3788" y="3049588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9" name="Object 5"/>
          <p:cNvGraphicFramePr>
            <a:graphicFrameLocks noChangeAspect="1"/>
          </p:cNvGraphicFramePr>
          <p:nvPr/>
        </p:nvGraphicFramePr>
        <p:xfrm>
          <a:off x="2636838" y="1960563"/>
          <a:ext cx="381000" cy="234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2" name="" r:id="rId7" imgW="381000" imgH="2044700" progId="Equation.3">
                  <p:embed/>
                </p:oleObj>
              </mc:Choice>
              <mc:Fallback>
                <p:oleObj name="" r:id="rId7" imgW="381000" imgH="2044700" progId="Equation.3">
                  <p:embed/>
                  <p:pic>
                    <p:nvPicPr>
                      <p:cNvPr id="0" name="图片 33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6838" y="1960563"/>
                        <a:ext cx="381000" cy="2341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0" name="Object 6"/>
          <p:cNvGraphicFramePr>
            <a:graphicFrameLocks noChangeAspect="1"/>
          </p:cNvGraphicFramePr>
          <p:nvPr/>
        </p:nvGraphicFramePr>
        <p:xfrm>
          <a:off x="2924175" y="1824038"/>
          <a:ext cx="29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3" name="" r:id="rId9" imgW="292100" imgH="368300" progId="Equation.3">
                  <p:embed/>
                </p:oleObj>
              </mc:Choice>
              <mc:Fallback>
                <p:oleObj name="" r:id="rId9" imgW="292100" imgH="368300" progId="Equation.3">
                  <p:embed/>
                  <p:pic>
                    <p:nvPicPr>
                      <p:cNvPr id="0" name="图片 338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24175" y="1824038"/>
                        <a:ext cx="292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1" name="Object 7"/>
          <p:cNvGraphicFramePr>
            <a:graphicFrameLocks noChangeAspect="1"/>
          </p:cNvGraphicFramePr>
          <p:nvPr/>
        </p:nvGraphicFramePr>
        <p:xfrm>
          <a:off x="4529138" y="1831975"/>
          <a:ext cx="889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4" name="" r:id="rId11" imgW="889635" imgH="368300" progId="Equation.3">
                  <p:embed/>
                </p:oleObj>
              </mc:Choice>
              <mc:Fallback>
                <p:oleObj name="" r:id="rId11" imgW="889635" imgH="368300" progId="Equation.3">
                  <p:embed/>
                  <p:pic>
                    <p:nvPicPr>
                      <p:cNvPr id="0" name="图片 338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29138" y="1831975"/>
                        <a:ext cx="8890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2" name="Object 8"/>
          <p:cNvGraphicFramePr>
            <a:graphicFrameLocks noChangeAspect="1"/>
          </p:cNvGraphicFramePr>
          <p:nvPr/>
        </p:nvGraphicFramePr>
        <p:xfrm>
          <a:off x="2906713" y="2271713"/>
          <a:ext cx="1219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5" name="" r:id="rId13" imgW="1219835" imgH="838835" progId="Equation.3">
                  <p:embed/>
                </p:oleObj>
              </mc:Choice>
              <mc:Fallback>
                <p:oleObj name="" r:id="rId13" imgW="1219835" imgH="838835" progId="Equation.3">
                  <p:embed/>
                  <p:pic>
                    <p:nvPicPr>
                      <p:cNvPr id="0" name="图片 338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06713" y="2271713"/>
                        <a:ext cx="12192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3" name="Object 9"/>
          <p:cNvGraphicFramePr>
            <a:graphicFrameLocks noChangeAspect="1"/>
          </p:cNvGraphicFramePr>
          <p:nvPr/>
        </p:nvGraphicFramePr>
        <p:xfrm>
          <a:off x="4535488" y="2522538"/>
          <a:ext cx="1435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6" name="" r:id="rId15" imgW="1435735" imgH="368300" progId="Equation.3">
                  <p:embed/>
                </p:oleObj>
              </mc:Choice>
              <mc:Fallback>
                <p:oleObj name="" r:id="rId15" imgW="1435735" imgH="368300" progId="Equation.3">
                  <p:embed/>
                  <p:pic>
                    <p:nvPicPr>
                      <p:cNvPr id="0" name="图片 339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35488" y="2522538"/>
                        <a:ext cx="1435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4" name="Object 10"/>
          <p:cNvGraphicFramePr>
            <a:graphicFrameLocks noChangeAspect="1"/>
          </p:cNvGraphicFramePr>
          <p:nvPr/>
        </p:nvGraphicFramePr>
        <p:xfrm>
          <a:off x="2892425" y="3149600"/>
          <a:ext cx="3378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7" name="" r:id="rId17" imgW="3378200" imgH="838200" progId="Equation.3">
                  <p:embed/>
                </p:oleObj>
              </mc:Choice>
              <mc:Fallback>
                <p:oleObj name="" r:id="rId17" imgW="3378200" imgH="838200" progId="Equation.3">
                  <p:embed/>
                  <p:pic>
                    <p:nvPicPr>
                      <p:cNvPr id="0" name="图片 333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92425" y="3149600"/>
                        <a:ext cx="33782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5" name="Object 11"/>
          <p:cNvGraphicFramePr>
            <a:graphicFrameLocks noChangeAspect="1"/>
          </p:cNvGraphicFramePr>
          <p:nvPr/>
        </p:nvGraphicFramePr>
        <p:xfrm>
          <a:off x="6637338" y="3402013"/>
          <a:ext cx="1435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8" name="" r:id="rId19" imgW="1435735" imgH="368300" progId="Equation.3">
                  <p:embed/>
                </p:oleObj>
              </mc:Choice>
              <mc:Fallback>
                <p:oleObj name="" r:id="rId19" imgW="1435735" imgH="368300" progId="Equation.3">
                  <p:embed/>
                  <p:pic>
                    <p:nvPicPr>
                      <p:cNvPr id="0" name="图片 331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37338" y="3402013"/>
                        <a:ext cx="1435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6" name="Object 12"/>
          <p:cNvGraphicFramePr>
            <a:graphicFrameLocks noChangeAspect="1"/>
          </p:cNvGraphicFramePr>
          <p:nvPr/>
        </p:nvGraphicFramePr>
        <p:xfrm>
          <a:off x="2938463" y="4121150"/>
          <a:ext cx="266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9" name="" r:id="rId21" imgW="266700" imgH="368300" progId="Equation.3">
                  <p:embed/>
                </p:oleObj>
              </mc:Choice>
              <mc:Fallback>
                <p:oleObj name="" r:id="rId21" imgW="266700" imgH="368300" progId="Equation.3">
                  <p:embed/>
                  <p:pic>
                    <p:nvPicPr>
                      <p:cNvPr id="0" name="图片 332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38463" y="4121150"/>
                        <a:ext cx="2667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7" name="Object 13"/>
          <p:cNvGraphicFramePr>
            <a:graphicFrameLocks noChangeAspect="1"/>
          </p:cNvGraphicFramePr>
          <p:nvPr/>
        </p:nvGraphicFramePr>
        <p:xfrm>
          <a:off x="4062413" y="4114800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0" name="" r:id="rId23" imgW="888365" imgH="317500" progId="Equation.3">
                  <p:embed/>
                </p:oleObj>
              </mc:Choice>
              <mc:Fallback>
                <p:oleObj name="" r:id="rId23" imgW="888365" imgH="317500" progId="Equation.3">
                  <p:embed/>
                  <p:pic>
                    <p:nvPicPr>
                      <p:cNvPr id="0" name="图片 332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62413" y="4114800"/>
                        <a:ext cx="8890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9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1763713" y="2349500"/>
          <a:ext cx="8286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3" name="" r:id="rId1" imgW="368300" imgH="203200" progId="Equation.3">
                  <p:embed/>
                </p:oleObj>
              </mc:Choice>
              <mc:Fallback>
                <p:oleObj name="" r:id="rId1" imgW="368300" imgH="203200" progId="Equation.3">
                  <p:embed/>
                  <p:pic>
                    <p:nvPicPr>
                      <p:cNvPr id="0" name="图片 33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63713" y="2349500"/>
                        <a:ext cx="828675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2679700" y="2528888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4" name="" r:id="rId3" imgW="241300" imgH="152400" progId="Equation.3">
                  <p:embed/>
                </p:oleObj>
              </mc:Choice>
              <mc:Fallback>
                <p:oleObj name="" r:id="rId3" imgW="241300" imgH="152400" progId="Equation.3">
                  <p:embed/>
                  <p:pic>
                    <p:nvPicPr>
                      <p:cNvPr id="0" name="图片 33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9700" y="2528888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2973388" y="1435100"/>
          <a:ext cx="381000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5" name="" r:id="rId5" imgW="381000" imgH="2044700" progId="Equation.3">
                  <p:embed/>
                </p:oleObj>
              </mc:Choice>
              <mc:Fallback>
                <p:oleObj name="" r:id="rId5" imgW="381000" imgH="2044700" progId="Equation.3">
                  <p:embed/>
                  <p:pic>
                    <p:nvPicPr>
                      <p:cNvPr id="0" name="图片 33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3388" y="1435100"/>
                        <a:ext cx="381000" cy="2317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3" name="Object 5"/>
          <p:cNvGraphicFramePr>
            <a:graphicFrameLocks noChangeAspect="1"/>
          </p:cNvGraphicFramePr>
          <p:nvPr/>
        </p:nvGraphicFramePr>
        <p:xfrm>
          <a:off x="3225800" y="1319213"/>
          <a:ext cx="29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6" name="" r:id="rId7" imgW="292100" imgH="368300" progId="Equation.3">
                  <p:embed/>
                </p:oleObj>
              </mc:Choice>
              <mc:Fallback>
                <p:oleObj name="" r:id="rId7" imgW="292100" imgH="368300" progId="Equation.3">
                  <p:embed/>
                  <p:pic>
                    <p:nvPicPr>
                      <p:cNvPr id="0" name="图片 33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25800" y="1319213"/>
                        <a:ext cx="292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4" name="Object 6"/>
          <p:cNvGraphicFramePr>
            <a:graphicFrameLocks noChangeAspect="1"/>
          </p:cNvGraphicFramePr>
          <p:nvPr/>
        </p:nvGraphicFramePr>
        <p:xfrm>
          <a:off x="4824413" y="1319213"/>
          <a:ext cx="889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7" name="" r:id="rId9" imgW="889635" imgH="368300" progId="Equation.3">
                  <p:embed/>
                </p:oleObj>
              </mc:Choice>
              <mc:Fallback>
                <p:oleObj name="" r:id="rId9" imgW="889635" imgH="368300" progId="Equation.3">
                  <p:embed/>
                  <p:pic>
                    <p:nvPicPr>
                      <p:cNvPr id="0" name="图片 33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24413" y="1319213"/>
                        <a:ext cx="8890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5" name="Object 7"/>
          <p:cNvGraphicFramePr>
            <a:graphicFrameLocks noChangeAspect="1"/>
          </p:cNvGraphicFramePr>
          <p:nvPr/>
        </p:nvGraphicFramePr>
        <p:xfrm>
          <a:off x="3167063" y="1722438"/>
          <a:ext cx="431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8" name="" r:id="rId11" imgW="431800" imgH="876300" progId="Equation.3">
                  <p:embed/>
                </p:oleObj>
              </mc:Choice>
              <mc:Fallback>
                <p:oleObj name="" r:id="rId11" imgW="431800" imgH="876300" progId="Equation.3">
                  <p:embed/>
                  <p:pic>
                    <p:nvPicPr>
                      <p:cNvPr id="0" name="图片 333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67063" y="1722438"/>
                        <a:ext cx="431800" cy="876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6" name="Object 8"/>
          <p:cNvGraphicFramePr>
            <a:graphicFrameLocks noChangeAspect="1"/>
          </p:cNvGraphicFramePr>
          <p:nvPr/>
        </p:nvGraphicFramePr>
        <p:xfrm>
          <a:off x="4572000" y="2082800"/>
          <a:ext cx="1435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9" name="" r:id="rId13" imgW="1435735" imgH="368300" progId="Equation.3">
                  <p:embed/>
                </p:oleObj>
              </mc:Choice>
              <mc:Fallback>
                <p:oleObj name="" r:id="rId13" imgW="1435735" imgH="368300" progId="Equation.3">
                  <p:embed/>
                  <p:pic>
                    <p:nvPicPr>
                      <p:cNvPr id="0" name="图片 333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72000" y="2082800"/>
                        <a:ext cx="1435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7" name="Object 9"/>
          <p:cNvGraphicFramePr>
            <a:graphicFrameLocks noChangeAspect="1"/>
          </p:cNvGraphicFramePr>
          <p:nvPr/>
        </p:nvGraphicFramePr>
        <p:xfrm>
          <a:off x="3152775" y="2586038"/>
          <a:ext cx="2095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0" name="" r:id="rId15" imgW="2095500" imgH="876300" progId="Equation.3">
                  <p:embed/>
                </p:oleObj>
              </mc:Choice>
              <mc:Fallback>
                <p:oleObj name="" r:id="rId15" imgW="2095500" imgH="876300" progId="Equation.3">
                  <p:embed/>
                  <p:pic>
                    <p:nvPicPr>
                      <p:cNvPr id="0" name="图片 333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52775" y="2586038"/>
                        <a:ext cx="2095500" cy="876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8" name="Object 10"/>
          <p:cNvGraphicFramePr>
            <a:graphicFrameLocks noChangeAspect="1"/>
          </p:cNvGraphicFramePr>
          <p:nvPr/>
        </p:nvGraphicFramePr>
        <p:xfrm>
          <a:off x="5837238" y="2895600"/>
          <a:ext cx="1435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1" name="" r:id="rId17" imgW="1435735" imgH="368300" progId="Equation.3">
                  <p:embed/>
                </p:oleObj>
              </mc:Choice>
              <mc:Fallback>
                <p:oleObj name="" r:id="rId17" imgW="1435735" imgH="368300" progId="Equation.3">
                  <p:embed/>
                  <p:pic>
                    <p:nvPicPr>
                      <p:cNvPr id="0" name="图片 332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37238" y="2895600"/>
                        <a:ext cx="1435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9" name="Object 11"/>
          <p:cNvGraphicFramePr>
            <a:graphicFrameLocks noChangeAspect="1"/>
          </p:cNvGraphicFramePr>
          <p:nvPr/>
        </p:nvGraphicFramePr>
        <p:xfrm>
          <a:off x="3240088" y="3536950"/>
          <a:ext cx="266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2" name="" r:id="rId19" imgW="266700" imgH="368300" progId="Equation.3">
                  <p:embed/>
                </p:oleObj>
              </mc:Choice>
              <mc:Fallback>
                <p:oleObj name="" r:id="rId19" imgW="266700" imgH="368300" progId="Equation.3">
                  <p:embed/>
                  <p:pic>
                    <p:nvPicPr>
                      <p:cNvPr id="0" name="图片 33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240088" y="3536950"/>
                        <a:ext cx="2667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0" name="Object 12"/>
          <p:cNvGraphicFramePr>
            <a:graphicFrameLocks noChangeAspect="1"/>
          </p:cNvGraphicFramePr>
          <p:nvPr/>
        </p:nvGraphicFramePr>
        <p:xfrm>
          <a:off x="4895850" y="3551238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3" name="" r:id="rId21" imgW="888365" imgH="317500" progId="Equation.3">
                  <p:embed/>
                </p:oleObj>
              </mc:Choice>
              <mc:Fallback>
                <p:oleObj name="" r:id="rId21" imgW="888365" imgH="317500" progId="Equation.3">
                  <p:embed/>
                  <p:pic>
                    <p:nvPicPr>
                      <p:cNvPr id="0" name="图片 333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95850" y="3551238"/>
                        <a:ext cx="8890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1" name="Text Box 13"/>
          <p:cNvSpPr txBox="1"/>
          <p:nvPr/>
        </p:nvSpPr>
        <p:spPr>
          <a:xfrm>
            <a:off x="1439863" y="4206875"/>
            <a:ext cx="6000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(3)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94222" name="Object 14"/>
          <p:cNvGraphicFramePr>
            <a:graphicFrameLocks noChangeAspect="1"/>
          </p:cNvGraphicFramePr>
          <p:nvPr/>
        </p:nvGraphicFramePr>
        <p:xfrm>
          <a:off x="2195513" y="4076700"/>
          <a:ext cx="2082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4" name="" r:id="rId23" imgW="2082165" imgH="901065" progId="Equation.3">
                  <p:embed/>
                </p:oleObj>
              </mc:Choice>
              <mc:Fallback>
                <p:oleObj name="" r:id="rId23" imgW="2082165" imgH="901065" progId="Equation.3">
                  <p:embed/>
                  <p:pic>
                    <p:nvPicPr>
                      <p:cNvPr id="0" name="图片 3336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95513" y="4076700"/>
                        <a:ext cx="2082800" cy="901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3" name="Object 15"/>
          <p:cNvGraphicFramePr>
            <a:graphicFrameLocks noChangeAspect="1"/>
          </p:cNvGraphicFramePr>
          <p:nvPr/>
        </p:nvGraphicFramePr>
        <p:xfrm>
          <a:off x="4305300" y="4451350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5" name="" r:id="rId25" imgW="241300" imgH="152400" progId="Equation.3">
                  <p:embed/>
                </p:oleObj>
              </mc:Choice>
              <mc:Fallback>
                <p:oleObj name="" r:id="rId25" imgW="241300" imgH="152400" progId="Equation.3">
                  <p:embed/>
                  <p:pic>
                    <p:nvPicPr>
                      <p:cNvPr id="0" name="图片 331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305300" y="4451350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4" name="Object 16"/>
          <p:cNvGraphicFramePr>
            <a:graphicFrameLocks noChangeAspect="1"/>
          </p:cNvGraphicFramePr>
          <p:nvPr/>
        </p:nvGraphicFramePr>
        <p:xfrm>
          <a:off x="4549775" y="4084638"/>
          <a:ext cx="889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6" name="" r:id="rId27" imgW="889000" imgH="901700" progId="Equation.3">
                  <p:embed/>
                </p:oleObj>
              </mc:Choice>
              <mc:Fallback>
                <p:oleObj name="" r:id="rId27" imgW="889000" imgH="901700" progId="Equation.3">
                  <p:embed/>
                  <p:pic>
                    <p:nvPicPr>
                      <p:cNvPr id="0" name="图片 333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49775" y="4084638"/>
                        <a:ext cx="889000" cy="901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5" name="Object 17"/>
          <p:cNvGraphicFramePr>
            <a:graphicFrameLocks noChangeAspect="1"/>
          </p:cNvGraphicFramePr>
          <p:nvPr/>
        </p:nvGraphicFramePr>
        <p:xfrm>
          <a:off x="5449888" y="4352925"/>
          <a:ext cx="990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7" name="" r:id="rId29" imgW="990600" imgH="393700" progId="Equation.3">
                  <p:embed/>
                </p:oleObj>
              </mc:Choice>
              <mc:Fallback>
                <p:oleObj name="" r:id="rId29" imgW="990600" imgH="393700" progId="Equation.3">
                  <p:embed/>
                  <p:pic>
                    <p:nvPicPr>
                      <p:cNvPr id="0" name="图片 332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449888" y="4352925"/>
                        <a:ext cx="9906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6" name="Object 18"/>
          <p:cNvGraphicFramePr>
            <a:graphicFrameLocks noChangeAspect="1"/>
          </p:cNvGraphicFramePr>
          <p:nvPr/>
        </p:nvGraphicFramePr>
        <p:xfrm>
          <a:off x="6500813" y="4443413"/>
          <a:ext cx="2413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8" name="" r:id="rId31" imgW="241300" imgH="152400" progId="Equation.3">
                  <p:embed/>
                </p:oleObj>
              </mc:Choice>
              <mc:Fallback>
                <p:oleObj name="" r:id="rId31" imgW="241300" imgH="152400" progId="Equation.3">
                  <p:embed/>
                  <p:pic>
                    <p:nvPicPr>
                      <p:cNvPr id="0" name="图片 3319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00813" y="4443413"/>
                        <a:ext cx="241300" cy="15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7" name="Object 19"/>
          <p:cNvGraphicFramePr>
            <a:graphicFrameLocks noChangeAspect="1"/>
          </p:cNvGraphicFramePr>
          <p:nvPr/>
        </p:nvGraphicFramePr>
        <p:xfrm>
          <a:off x="6732588" y="4098925"/>
          <a:ext cx="5207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9" name="" r:id="rId33" imgW="520700" imgH="838200" progId="Equation.3">
                  <p:embed/>
                </p:oleObj>
              </mc:Choice>
              <mc:Fallback>
                <p:oleObj name="" r:id="rId33" imgW="520700" imgH="838200" progId="Equation.3">
                  <p:embed/>
                  <p:pic>
                    <p:nvPicPr>
                      <p:cNvPr id="0" name="图片 3325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732588" y="4098925"/>
                        <a:ext cx="5207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7" name="Text Box 20"/>
          <p:cNvSpPr txBox="1"/>
          <p:nvPr/>
        </p:nvSpPr>
        <p:spPr>
          <a:xfrm>
            <a:off x="1476375" y="762000"/>
            <a:ext cx="53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即</a:t>
            </a:r>
            <a:endParaRPr lang="zh-CN" altLang="en-US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9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9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9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94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9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9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9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/>
          <p:nvPr/>
        </p:nvSpPr>
        <p:spPr>
          <a:xfrm>
            <a:off x="552450" y="1589088"/>
            <a:ext cx="7239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4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386" name="Picture 3" descr="men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741488"/>
            <a:ext cx="1922463" cy="2990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88" name="Group 4"/>
          <p:cNvGrpSpPr/>
          <p:nvPr/>
        </p:nvGrpSpPr>
        <p:grpSpPr>
          <a:xfrm>
            <a:off x="2484438" y="3716338"/>
            <a:ext cx="6119812" cy="1931987"/>
            <a:chOff x="0" y="0"/>
            <a:chExt cx="3456" cy="1471"/>
          </a:xfrm>
        </p:grpSpPr>
        <p:sp>
          <p:nvSpPr>
            <p:cNvPr id="2" name="AutoShape 5"/>
            <p:cNvSpPr/>
            <p:nvPr/>
          </p:nvSpPr>
          <p:spPr>
            <a:xfrm>
              <a:off x="0" y="0"/>
              <a:ext cx="3456" cy="1440"/>
            </a:xfrm>
            <a:prstGeom prst="wedgeRectCallout">
              <a:avLst>
                <a:gd name="adj1" fmla="val -73005"/>
                <a:gd name="adj2" fmla="val -4409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 sz="2400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389" name="Rectangle 6"/>
            <p:cNvSpPr/>
            <p:nvPr/>
          </p:nvSpPr>
          <p:spPr>
            <a:xfrm>
              <a:off x="48" y="288"/>
              <a:ext cx="3360" cy="118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而表示随机变量所取的值时</a:t>
              </a:r>
              <a:r>
                <a:rPr lang="en-US" altLang="zh-CN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,</a:t>
              </a:r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一般采用小写字母 </a:t>
              </a:r>
              <a:r>
                <a:rPr lang="en-US" altLang="zh-CN" sz="32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x, y, z</a:t>
              </a:r>
              <a:r>
                <a:rPr lang="zh-CN" altLang="en-US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等</a:t>
              </a:r>
              <a:r>
                <a:rPr lang="en-US" altLang="zh-CN" sz="3200" b="1" i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3200" b="1" i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lang="zh-CN" altLang="en-US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391" name="AutoShape 7"/>
          <p:cNvSpPr/>
          <p:nvPr/>
        </p:nvSpPr>
        <p:spPr>
          <a:xfrm>
            <a:off x="2952750" y="979488"/>
            <a:ext cx="5867400" cy="2133600"/>
          </a:xfrm>
          <a:prstGeom prst="wedgeEllipseCallout">
            <a:avLst>
              <a:gd name="adj1" fmla="val -66884"/>
              <a:gd name="adj2" fmla="val 9005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随机变量通常用大写字母</a:t>
            </a:r>
            <a:endParaRPr lang="zh-CN" altLang="en-US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X,Y,Z</a:t>
            </a:r>
            <a:r>
              <a:rPr lang="zh-CN" altLang="en-US" sz="32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等表示</a:t>
            </a:r>
            <a:endParaRPr lang="zh-CN" altLang="en-US" sz="32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bldLvl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27" name="对象 9226"/>
          <p:cNvGraphicFramePr/>
          <p:nvPr/>
        </p:nvGraphicFramePr>
        <p:xfrm>
          <a:off x="1149350" y="1143000"/>
          <a:ext cx="6697663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7" name="" r:id="rId1" imgW="6413500" imgH="4559300" progId="Equation.3">
                  <p:embed/>
                </p:oleObj>
              </mc:Choice>
              <mc:Fallback>
                <p:oleObj name="" r:id="rId1" imgW="6413500" imgH="4559300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49350" y="1143000"/>
                        <a:ext cx="6697663" cy="476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7" name="对象 9236"/>
          <p:cNvGraphicFramePr/>
          <p:nvPr/>
        </p:nvGraphicFramePr>
        <p:xfrm>
          <a:off x="4679950" y="4114800"/>
          <a:ext cx="1984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8" name="" r:id="rId3" imgW="203200" imgH="443865" progId="Equation.3">
                  <p:embed/>
                </p:oleObj>
              </mc:Choice>
              <mc:Fallback>
                <p:oleObj name="" r:id="rId3" imgW="203200" imgH="443865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9950" y="4114800"/>
                        <a:ext cx="198438" cy="374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7" name="矩形 9256"/>
          <p:cNvSpPr/>
          <p:nvPr/>
        </p:nvSpPr>
        <p:spPr>
          <a:xfrm>
            <a:off x="914400" y="1089025"/>
            <a:ext cx="71818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3</a:t>
            </a:r>
            <a:endParaRPr lang="en-US" altLang="zh-CN" sz="2800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73" name="对象 109572"/>
          <p:cNvGraphicFramePr/>
          <p:nvPr/>
        </p:nvGraphicFramePr>
        <p:xfrm>
          <a:off x="1905000" y="1905000"/>
          <a:ext cx="2971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3" name="" r:id="rId1" imgW="2971800" imgH="558800" progId="Equation.3">
                  <p:embed/>
                </p:oleObj>
              </mc:Choice>
              <mc:Fallback>
                <p:oleObj name="" r:id="rId1" imgW="2971800" imgH="5588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0" y="1905000"/>
                        <a:ext cx="29718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4" name="矩形 109573"/>
          <p:cNvSpPr/>
          <p:nvPr/>
        </p:nvSpPr>
        <p:spPr>
          <a:xfrm>
            <a:off x="838200" y="18288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故有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09575" name="矩形 109574"/>
          <p:cNvSpPr/>
          <p:nvPr/>
        </p:nvSpPr>
        <p:spPr>
          <a:xfrm>
            <a:off x="838200" y="990600"/>
            <a:ext cx="5429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charset="-122"/>
              </a:rPr>
              <a:t>解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109576" name="矩形 109575"/>
          <p:cNvSpPr/>
          <p:nvPr/>
        </p:nvSpPr>
        <p:spPr>
          <a:xfrm>
            <a:off x="1371600" y="990600"/>
            <a:ext cx="476408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</a:rPr>
              <a:t>(1) </a:t>
            </a:r>
            <a:r>
              <a:rPr lang="zh-CN" altLang="en-US" sz="2800" b="1" dirty="0">
                <a:latin typeface="Times New Roman" panose="02020603050405020304" pitchFamily="18" charset="0"/>
              </a:rPr>
              <a:t>因为 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latin typeface="Times New Roman" panose="02020603050405020304" pitchFamily="18" charset="0"/>
              </a:rPr>
              <a:t>是连续型随机变量</a:t>
            </a:r>
            <a:r>
              <a:rPr lang="en-US" altLang="zh-CN" sz="2800" b="1">
                <a:latin typeface="Times New Roman" panose="02020603050405020304" pitchFamily="18" charset="0"/>
              </a:rPr>
              <a:t>,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109577" name="对象 109576"/>
          <p:cNvGraphicFramePr/>
          <p:nvPr/>
        </p:nvGraphicFramePr>
        <p:xfrm>
          <a:off x="1873250" y="2895600"/>
          <a:ext cx="26050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4" name="" r:id="rId3" imgW="2603500" imgH="558800" progId="Equation.3">
                  <p:embed/>
                </p:oleObj>
              </mc:Choice>
              <mc:Fallback>
                <p:oleObj name="" r:id="rId3" imgW="2603500" imgH="5588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3250" y="2895600"/>
                        <a:ext cx="2605088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8" name="对象 109577"/>
          <p:cNvGraphicFramePr/>
          <p:nvPr/>
        </p:nvGraphicFramePr>
        <p:xfrm>
          <a:off x="6172200" y="1066800"/>
          <a:ext cx="236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5" name="" r:id="rId5" imgW="2360930" imgH="431800" progId="Equation.3">
                  <p:embed/>
                </p:oleObj>
              </mc:Choice>
              <mc:Fallback>
                <p:oleObj name="" r:id="rId5" imgW="2360930" imgH="4318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2200" y="1066800"/>
                        <a:ext cx="23622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9" name="对象 109578"/>
          <p:cNvGraphicFramePr/>
          <p:nvPr/>
        </p:nvGraphicFramePr>
        <p:xfrm>
          <a:off x="1905000" y="4876800"/>
          <a:ext cx="253682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6" name="" r:id="rId7" imgW="2424430" imgH="901065" progId="Equation.3">
                  <p:embed/>
                </p:oleObj>
              </mc:Choice>
              <mc:Fallback>
                <p:oleObj name="" r:id="rId7" imgW="2424430" imgH="901065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5000" y="4876800"/>
                        <a:ext cx="2536825" cy="868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0" name="对象 109579"/>
          <p:cNvGraphicFramePr/>
          <p:nvPr/>
        </p:nvGraphicFramePr>
        <p:xfrm>
          <a:off x="914400" y="3657600"/>
          <a:ext cx="37084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7" name="" r:id="rId9" imgW="3706495" imgH="901065" progId="Equation.3">
                  <p:embed/>
                </p:oleObj>
              </mc:Choice>
              <mc:Fallback>
                <p:oleObj name="" r:id="rId9" imgW="3706495" imgH="901065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4400" y="3657600"/>
                        <a:ext cx="3708400" cy="830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1" name="对象 109580"/>
          <p:cNvGraphicFramePr/>
          <p:nvPr/>
        </p:nvGraphicFramePr>
        <p:xfrm>
          <a:off x="4648200" y="3657600"/>
          <a:ext cx="14351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8" name="" r:id="rId11" imgW="1435100" imgH="825500" progId="Equation.3">
                  <p:embed/>
                </p:oleObj>
              </mc:Choice>
              <mc:Fallback>
                <p:oleObj name="" r:id="rId11" imgW="1435100" imgH="8255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48200" y="3657600"/>
                        <a:ext cx="1435100" cy="758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2" name="对象 109581"/>
          <p:cNvGraphicFramePr/>
          <p:nvPr/>
        </p:nvGraphicFramePr>
        <p:xfrm>
          <a:off x="6096000" y="3886200"/>
          <a:ext cx="5842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9" name="" r:id="rId13" imgW="584200" imgH="368300" progId="Equation.3">
                  <p:embed/>
                </p:oleObj>
              </mc:Choice>
              <mc:Fallback>
                <p:oleObj name="" r:id="rId13" imgW="584200" imgH="3683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96000" y="3886200"/>
                        <a:ext cx="584200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3" name="对象 109582"/>
          <p:cNvGraphicFramePr/>
          <p:nvPr/>
        </p:nvGraphicFramePr>
        <p:xfrm>
          <a:off x="4419600" y="4876800"/>
          <a:ext cx="1512888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0" name="" r:id="rId15" imgW="1447800" imgH="825500" progId="Equation.3">
                  <p:embed/>
                </p:oleObj>
              </mc:Choice>
              <mc:Fallback>
                <p:oleObj name="" r:id="rId15" imgW="1447800" imgH="8255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19600" y="4876800"/>
                        <a:ext cx="1512888" cy="795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4" name="对象 109583"/>
          <p:cNvGraphicFramePr/>
          <p:nvPr/>
        </p:nvGraphicFramePr>
        <p:xfrm>
          <a:off x="5943600" y="5105400"/>
          <a:ext cx="584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1" name="" r:id="rId17" imgW="558800" imgH="368300" progId="Equation.3">
                  <p:embed/>
                </p:oleObj>
              </mc:Choice>
              <mc:Fallback>
                <p:oleObj name="" r:id="rId17" imgW="558800" imgH="3683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43600" y="5105400"/>
                        <a:ext cx="584200" cy="355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9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4" grpId="0"/>
      <p:bldP spid="10957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1" name="对象 10260"/>
          <p:cNvGraphicFramePr/>
          <p:nvPr/>
        </p:nvGraphicFramePr>
        <p:xfrm>
          <a:off x="3733800" y="1433513"/>
          <a:ext cx="10033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1" name="" r:id="rId1" imgW="1002665" imgH="837565" progId="Equation.3">
                  <p:embed/>
                </p:oleObj>
              </mc:Choice>
              <mc:Fallback>
                <p:oleObj name="" r:id="rId1" imgW="1002665" imgH="837565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33800" y="1433513"/>
                        <a:ext cx="1003300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4" name="对象 10263"/>
          <p:cNvGraphicFramePr/>
          <p:nvPr/>
        </p:nvGraphicFramePr>
        <p:xfrm>
          <a:off x="914400" y="3013075"/>
          <a:ext cx="6858000" cy="201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2" name="" r:id="rId3" imgW="6477000" imgH="1968500" progId="Equation.3">
                  <p:embed/>
                </p:oleObj>
              </mc:Choice>
              <mc:Fallback>
                <p:oleObj name="" r:id="rId3" imgW="6477000" imgH="19685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3013075"/>
                        <a:ext cx="6858000" cy="2014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5" name="对象 10264"/>
          <p:cNvGraphicFramePr/>
          <p:nvPr/>
        </p:nvGraphicFramePr>
        <p:xfrm>
          <a:off x="914400" y="1412875"/>
          <a:ext cx="24257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3" name="" r:id="rId5" imgW="2425700" imgH="838200" progId="Equation.3">
                  <p:embed/>
                </p:oleObj>
              </mc:Choice>
              <mc:Fallback>
                <p:oleObj name="" r:id="rId5" imgW="2425700" imgH="8382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412875"/>
                        <a:ext cx="24257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7" name="对象 72706"/>
          <p:cNvGraphicFramePr/>
          <p:nvPr/>
        </p:nvGraphicFramePr>
        <p:xfrm>
          <a:off x="3810000" y="914400"/>
          <a:ext cx="9207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1" name="" r:id="rId1" imgW="1079500" imgH="825500" progId="Equation.3">
                  <p:embed/>
                </p:oleObj>
              </mc:Choice>
              <mc:Fallback>
                <p:oleObj name="" r:id="rId1" imgW="1079500" imgH="8255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10000" y="914400"/>
                        <a:ext cx="92075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8" name="对象 72707"/>
          <p:cNvGraphicFramePr/>
          <p:nvPr/>
        </p:nvGraphicFramePr>
        <p:xfrm>
          <a:off x="3786188" y="2057400"/>
          <a:ext cx="310038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2" name="" r:id="rId3" imgW="3276600" imgH="838200" progId="Equation.3">
                  <p:embed/>
                </p:oleObj>
              </mc:Choice>
              <mc:Fallback>
                <p:oleObj name="" r:id="rId3" imgW="3276600" imgH="8382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6188" y="2057400"/>
                        <a:ext cx="3100387" cy="771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9" name="对象 72708"/>
          <p:cNvGraphicFramePr/>
          <p:nvPr/>
        </p:nvGraphicFramePr>
        <p:xfrm>
          <a:off x="3798888" y="3200400"/>
          <a:ext cx="16891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3" name="" r:id="rId5" imgW="1689100" imgH="838200" progId="Equation.3">
                  <p:embed/>
                </p:oleObj>
              </mc:Choice>
              <mc:Fallback>
                <p:oleObj name="" r:id="rId5" imgW="1689100" imgH="8382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8888" y="3200400"/>
                        <a:ext cx="16891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0" name="对象 72709"/>
          <p:cNvGraphicFramePr/>
          <p:nvPr/>
        </p:nvGraphicFramePr>
        <p:xfrm>
          <a:off x="914400" y="914400"/>
          <a:ext cx="2743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4" name="" r:id="rId7" imgW="2743200" imgH="825500" progId="Equation.3">
                  <p:embed/>
                </p:oleObj>
              </mc:Choice>
              <mc:Fallback>
                <p:oleObj name="" r:id="rId7" imgW="2743200" imgH="8255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914400"/>
                        <a:ext cx="27432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对象 72710"/>
          <p:cNvGraphicFramePr/>
          <p:nvPr/>
        </p:nvGraphicFramePr>
        <p:xfrm>
          <a:off x="4876800" y="1219200"/>
          <a:ext cx="105886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5" name="" r:id="rId9" imgW="1243965" imgH="393700" progId="Equation.3">
                  <p:embed/>
                </p:oleObj>
              </mc:Choice>
              <mc:Fallback>
                <p:oleObj name="" r:id="rId9" imgW="1243965" imgH="3937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6800" y="1219200"/>
                        <a:ext cx="1058863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2" name="对象 72711"/>
          <p:cNvGraphicFramePr/>
          <p:nvPr/>
        </p:nvGraphicFramePr>
        <p:xfrm>
          <a:off x="5562600" y="3200400"/>
          <a:ext cx="6477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6" name="" r:id="rId11" imgW="647700" imgH="838200" progId="Equation.3">
                  <p:embed/>
                </p:oleObj>
              </mc:Choice>
              <mc:Fallback>
                <p:oleObj name="" r:id="rId11" imgW="647700" imgH="8382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62600" y="3200400"/>
                        <a:ext cx="6477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4" name="对象 72713"/>
          <p:cNvGraphicFramePr/>
          <p:nvPr/>
        </p:nvGraphicFramePr>
        <p:xfrm>
          <a:off x="1314450" y="5246688"/>
          <a:ext cx="20066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7" name="" r:id="rId13" imgW="2004695" imgH="405765" progId="Equation.3">
                  <p:embed/>
                </p:oleObj>
              </mc:Choice>
              <mc:Fallback>
                <p:oleObj name="" r:id="rId13" imgW="2004695" imgH="405765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14450" y="5246688"/>
                        <a:ext cx="2006600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7" name="对象 72716"/>
          <p:cNvGraphicFramePr/>
          <p:nvPr/>
        </p:nvGraphicFramePr>
        <p:xfrm>
          <a:off x="914400" y="4343400"/>
          <a:ext cx="4546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8" name="" r:id="rId15" imgW="4544695" imgH="444500" progId="Equation.3">
                  <p:embed/>
                </p:oleObj>
              </mc:Choice>
              <mc:Fallback>
                <p:oleObj name="" r:id="rId15" imgW="4544695" imgH="4445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4400" y="4343400"/>
                        <a:ext cx="45466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9" name="对象 72718"/>
          <p:cNvGraphicFramePr/>
          <p:nvPr/>
        </p:nvGraphicFramePr>
        <p:xfrm>
          <a:off x="3371850" y="4941888"/>
          <a:ext cx="43688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9" name="" r:id="rId17" imgW="4368800" imgH="1079500" progId="Equation.3">
                  <p:embed/>
                </p:oleObj>
              </mc:Choice>
              <mc:Fallback>
                <p:oleObj name="" r:id="rId17" imgW="4368800" imgH="10795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71850" y="4941888"/>
                        <a:ext cx="4368800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/>
          <p:nvPr/>
        </p:nvSpPr>
        <p:spPr>
          <a:xfrm>
            <a:off x="0" y="692150"/>
            <a:ext cx="9296400" cy="579438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二、常见连续型随机变量及其概率分布</a:t>
            </a:r>
            <a:endParaRPr lang="zh-CN" altLang="en-US" sz="3200" b="1" i="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5235" name="Text Box 3"/>
          <p:cNvSpPr txBox="1"/>
          <p:nvPr/>
        </p:nvSpPr>
        <p:spPr>
          <a:xfrm>
            <a:off x="693738" y="1379538"/>
            <a:ext cx="4249737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(</a:t>
            </a: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一</a:t>
            </a:r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)</a:t>
            </a: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均匀分布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3203575" y="1484313"/>
          <a:ext cx="56276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5" name="" r:id="rId1" imgW="5329555" imgH="405765" progId="Equation.3">
                  <p:embed/>
                </p:oleObj>
              </mc:Choice>
              <mc:Fallback>
                <p:oleObj name="" r:id="rId1" imgW="5329555" imgH="405765" progId="Equation.3">
                  <p:embed/>
                  <p:pic>
                    <p:nvPicPr>
                      <p:cNvPr id="0" name="图片 33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03575" y="1484313"/>
                        <a:ext cx="5627688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2195513" y="2852738"/>
          <a:ext cx="774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6" name="" r:id="rId3" imgW="774700" imgH="393700" progId="Equation.3">
                  <p:embed/>
                </p:oleObj>
              </mc:Choice>
              <mc:Fallback>
                <p:oleObj name="" r:id="rId3" imgW="774700" imgH="393700" progId="Equation.3">
                  <p:embed/>
                  <p:pic>
                    <p:nvPicPr>
                      <p:cNvPr id="0" name="图片 33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5513" y="2852738"/>
                        <a:ext cx="7747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3059113" y="2924175"/>
          <a:ext cx="288925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7" name="" r:id="rId5" imgW="127000" imgH="101600" progId="Equation.3">
                  <p:embed/>
                </p:oleObj>
              </mc:Choice>
              <mc:Fallback>
                <p:oleObj name="" r:id="rId5" imgW="127000" imgH="101600" progId="Equation.3">
                  <p:embed/>
                  <p:pic>
                    <p:nvPicPr>
                      <p:cNvPr id="0" name="图片 33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9113" y="2924175"/>
                        <a:ext cx="288925" cy="231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9" name="Object 7"/>
          <p:cNvGraphicFramePr>
            <a:graphicFrameLocks noChangeAspect="1"/>
          </p:cNvGraphicFramePr>
          <p:nvPr/>
        </p:nvGraphicFramePr>
        <p:xfrm>
          <a:off x="3506788" y="2398713"/>
          <a:ext cx="381000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8" name="" r:id="rId7" imgW="381000" imgH="977900" progId="Equation.3">
                  <p:embed/>
                </p:oleObj>
              </mc:Choice>
              <mc:Fallback>
                <p:oleObj name="" r:id="rId7" imgW="381000" imgH="977900" progId="Equation.3">
                  <p:embed/>
                  <p:pic>
                    <p:nvPicPr>
                      <p:cNvPr id="0" name="图片 334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06788" y="2398713"/>
                        <a:ext cx="381000" cy="1246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0" name="Object 8"/>
          <p:cNvGraphicFramePr>
            <a:graphicFrameLocks noChangeAspect="1"/>
          </p:cNvGraphicFramePr>
          <p:nvPr/>
        </p:nvGraphicFramePr>
        <p:xfrm>
          <a:off x="3795713" y="2060575"/>
          <a:ext cx="889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9" name="" r:id="rId9" imgW="889635" imgH="838835" progId="Equation.3">
                  <p:embed/>
                </p:oleObj>
              </mc:Choice>
              <mc:Fallback>
                <p:oleObj name="" r:id="rId9" imgW="889635" imgH="838835" progId="Equation.3">
                  <p:embed/>
                  <p:pic>
                    <p:nvPicPr>
                      <p:cNvPr id="0" name="图片 335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95713" y="2060575"/>
                        <a:ext cx="8890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1" name="Object 9"/>
          <p:cNvGraphicFramePr>
            <a:graphicFrameLocks noChangeAspect="1"/>
          </p:cNvGraphicFramePr>
          <p:nvPr/>
        </p:nvGraphicFramePr>
        <p:xfrm>
          <a:off x="5307013" y="2457450"/>
          <a:ext cx="146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0" name="" r:id="rId11" imgW="1460500" imgH="368300" progId="Equation.3">
                  <p:embed/>
                </p:oleObj>
              </mc:Choice>
              <mc:Fallback>
                <p:oleObj name="" r:id="rId11" imgW="1460500" imgH="368300" progId="Equation.3">
                  <p:embed/>
                  <p:pic>
                    <p:nvPicPr>
                      <p:cNvPr id="0" name="图片 334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07013" y="2457450"/>
                        <a:ext cx="14605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2" name="Object 10"/>
          <p:cNvGraphicFramePr>
            <a:graphicFrameLocks noChangeAspect="1"/>
          </p:cNvGraphicFramePr>
          <p:nvPr/>
        </p:nvGraphicFramePr>
        <p:xfrm>
          <a:off x="3827463" y="3394075"/>
          <a:ext cx="29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1" name="" r:id="rId13" imgW="292100" imgH="368300" progId="Equation.3">
                  <p:embed/>
                </p:oleObj>
              </mc:Choice>
              <mc:Fallback>
                <p:oleObj name="" r:id="rId13" imgW="292100" imgH="368300" progId="Equation.3">
                  <p:embed/>
                  <p:pic>
                    <p:nvPicPr>
                      <p:cNvPr id="0" name="图片 334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27463" y="3394075"/>
                        <a:ext cx="2921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3" name="Text Box 11"/>
          <p:cNvSpPr txBox="1"/>
          <p:nvPr/>
        </p:nvSpPr>
        <p:spPr>
          <a:xfrm>
            <a:off x="5530850" y="3263900"/>
            <a:ext cx="9874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其他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5244" name="Text Box 12"/>
          <p:cNvSpPr txBox="1"/>
          <p:nvPr/>
        </p:nvSpPr>
        <p:spPr>
          <a:xfrm>
            <a:off x="7485063" y="2673350"/>
            <a:ext cx="8667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(4.5)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95245" name="Object 13"/>
          <p:cNvGraphicFramePr>
            <a:graphicFrameLocks noChangeAspect="1"/>
          </p:cNvGraphicFramePr>
          <p:nvPr/>
        </p:nvGraphicFramePr>
        <p:xfrm>
          <a:off x="887413" y="3919538"/>
          <a:ext cx="48863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2" name="" r:id="rId15" imgW="4671695" imgH="444500" progId="Equation.3">
                  <p:embed/>
                </p:oleObj>
              </mc:Choice>
              <mc:Fallback>
                <p:oleObj name="" r:id="rId15" imgW="4671695" imgH="444500" progId="Equation.3">
                  <p:embed/>
                  <p:pic>
                    <p:nvPicPr>
                      <p:cNvPr id="0" name="图片 334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87413" y="3919538"/>
                        <a:ext cx="4886325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6" name="Object 14"/>
          <p:cNvGraphicFramePr>
            <a:graphicFrameLocks noChangeAspect="1"/>
          </p:cNvGraphicFramePr>
          <p:nvPr/>
        </p:nvGraphicFramePr>
        <p:xfrm>
          <a:off x="5861050" y="3933825"/>
          <a:ext cx="26066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3" name="" r:id="rId17" imgW="2513330" imgH="431800" progId="Equation.3">
                  <p:embed/>
                </p:oleObj>
              </mc:Choice>
              <mc:Fallback>
                <p:oleObj name="" r:id="rId17" imgW="2513330" imgH="431800" progId="Equation.3">
                  <p:embed/>
                  <p:pic>
                    <p:nvPicPr>
                      <p:cNvPr id="0" name="图片 334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61050" y="3933825"/>
                        <a:ext cx="260667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9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9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  <p:bldP spid="95243" grpId="0"/>
      <p:bldP spid="9524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611188" y="1052513"/>
          <a:ext cx="72024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5" name="" r:id="rId1" imgW="2639060" imgH="215900" progId="Equation.3">
                  <p:embed/>
                </p:oleObj>
              </mc:Choice>
              <mc:Fallback>
                <p:oleObj name="" r:id="rId1" imgW="2639060" imgH="215900" progId="Equation.3">
                  <p:embed/>
                  <p:pic>
                    <p:nvPicPr>
                      <p:cNvPr id="0" name="图片 33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188" y="1052513"/>
                        <a:ext cx="7202487" cy="58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250825" y="1916113"/>
          <a:ext cx="35702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6" name="" r:id="rId3" imgW="1180465" imgH="203200" progId="Equation.3">
                  <p:embed/>
                </p:oleObj>
              </mc:Choice>
              <mc:Fallback>
                <p:oleObj name="" r:id="rId3" imgW="1180465" imgH="203200" progId="Equation.3">
                  <p:embed/>
                  <p:pic>
                    <p:nvPicPr>
                      <p:cNvPr id="0" name="图片 33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825" y="1916113"/>
                        <a:ext cx="3570288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3779838" y="1700213"/>
          <a:ext cx="254635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7" name="" r:id="rId5" imgW="939165" imgH="355600" progId="Equation.3">
                  <p:embed/>
                </p:oleObj>
              </mc:Choice>
              <mc:Fallback>
                <p:oleObj name="" r:id="rId5" imgW="939165" imgH="355600" progId="Equation.3">
                  <p:embed/>
                  <p:pic>
                    <p:nvPicPr>
                      <p:cNvPr id="0" name="图片 335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9838" y="1700213"/>
                        <a:ext cx="2546350" cy="958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1" name="Object 5"/>
          <p:cNvGraphicFramePr>
            <a:graphicFrameLocks noChangeAspect="1"/>
          </p:cNvGraphicFramePr>
          <p:nvPr/>
        </p:nvGraphicFramePr>
        <p:xfrm>
          <a:off x="6300788" y="1700213"/>
          <a:ext cx="1447800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8" name="" r:id="rId7" imgW="558800" imgH="406400" progId="Equation.3">
                  <p:embed/>
                </p:oleObj>
              </mc:Choice>
              <mc:Fallback>
                <p:oleObj name="" r:id="rId7" imgW="558800" imgH="406400" progId="Equation.3">
                  <p:embed/>
                  <p:pic>
                    <p:nvPicPr>
                      <p:cNvPr id="0" name="图片 334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00788" y="1700213"/>
                        <a:ext cx="1447800" cy="1049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Text Box 6"/>
          <p:cNvSpPr txBox="1"/>
          <p:nvPr/>
        </p:nvSpPr>
        <p:spPr>
          <a:xfrm>
            <a:off x="323850" y="2781300"/>
            <a:ext cx="8216900" cy="10064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此概率与子区间长度成正比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而与子区间的起点</a:t>
            </a:r>
            <a:endParaRPr lang="zh-CN" altLang="en-US" sz="28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无关</a:t>
            </a:r>
            <a:r>
              <a:rPr lang="en-US" altLang="zh-CN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这也是均匀分布的由来</a:t>
            </a:r>
            <a:r>
              <a:rPr lang="en-US" altLang="zh-CN" sz="3200" b="1" i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sz="3200" b="1" i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63" name="Text Box 7"/>
          <p:cNvSpPr txBox="1"/>
          <p:nvPr/>
        </p:nvSpPr>
        <p:spPr>
          <a:xfrm>
            <a:off x="539750" y="4005263"/>
            <a:ext cx="235902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分布函数为</a:t>
            </a:r>
            <a:r>
              <a:rPr lang="en-US" altLang="zh-CN" sz="32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3200" b="1" i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6264" name="Object 8"/>
          <p:cNvGraphicFramePr>
            <a:graphicFrameLocks noChangeAspect="1"/>
          </p:cNvGraphicFramePr>
          <p:nvPr/>
        </p:nvGraphicFramePr>
        <p:xfrm>
          <a:off x="677863" y="4487863"/>
          <a:ext cx="5657850" cy="185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9" name="" r:id="rId9" imgW="2159000" imgH="711200" progId="Equation.3">
                  <p:embed/>
                </p:oleObj>
              </mc:Choice>
              <mc:Fallback>
                <p:oleObj name="" r:id="rId9" imgW="2159000" imgH="711200" progId="Equation.3">
                  <p:embed/>
                  <p:pic>
                    <p:nvPicPr>
                      <p:cNvPr id="0" name="图片 335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7863" y="4487863"/>
                        <a:ext cx="5657850" cy="1858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9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9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2" grpId="0"/>
      <p:bldP spid="9626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/>
          </p:cNvSpPr>
          <p:nvPr>
            <p:ph type="title"/>
          </p:nvPr>
        </p:nvSpPr>
        <p:spPr>
          <a:xfrm>
            <a:off x="179388" y="1052513"/>
            <a:ext cx="1508125" cy="303212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32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32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endParaRPr lang="en-US" altLang="zh-CN" sz="32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9728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331913" y="981075"/>
          <a:ext cx="74501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3" name="" r:id="rId1" imgW="2840990" imgH="215900" progId="Equation.3">
                  <p:embed/>
                </p:oleObj>
              </mc:Choice>
              <mc:Fallback>
                <p:oleObj name="" r:id="rId1" imgW="2840990" imgH="215900" progId="Equation.3">
                  <p:embed/>
                  <p:pic>
                    <p:nvPicPr>
                      <p:cNvPr id="0" name="图片 33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1913" y="981075"/>
                        <a:ext cx="7450137" cy="46831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1116013" y="1773238"/>
          <a:ext cx="16287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4" name="" r:id="rId3" imgW="647700" imgH="203200" progId="Equation.3">
                  <p:embed/>
                </p:oleObj>
              </mc:Choice>
              <mc:Fallback>
                <p:oleObj name="" r:id="rId3" imgW="647700" imgH="203200" progId="Equation.3">
                  <p:embed/>
                  <p:pic>
                    <p:nvPicPr>
                      <p:cNvPr id="0" name="图片 335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6013" y="1773238"/>
                        <a:ext cx="1628775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Object 5"/>
          <p:cNvGraphicFramePr>
            <a:graphicFrameLocks noChangeAspect="1"/>
          </p:cNvGraphicFramePr>
          <p:nvPr/>
        </p:nvGraphicFramePr>
        <p:xfrm>
          <a:off x="3059113" y="1700213"/>
          <a:ext cx="35433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5" name="" r:id="rId5" imgW="1410335" imgH="228600" progId="Equation.3">
                  <p:embed/>
                </p:oleObj>
              </mc:Choice>
              <mc:Fallback>
                <p:oleObj name="" r:id="rId5" imgW="1410335" imgH="228600" progId="Equation.3">
                  <p:embed/>
                  <p:pic>
                    <p:nvPicPr>
                      <p:cNvPr id="0" name="图片 33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9113" y="1700213"/>
                        <a:ext cx="3543300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6" name="Object 6"/>
          <p:cNvGraphicFramePr>
            <a:graphicFrameLocks noChangeAspect="1"/>
          </p:cNvGraphicFramePr>
          <p:nvPr/>
        </p:nvGraphicFramePr>
        <p:xfrm>
          <a:off x="1042988" y="2565400"/>
          <a:ext cx="251777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6" name="" r:id="rId7" imgW="1002665" imgH="203200" progId="Equation.3">
                  <p:embed/>
                </p:oleObj>
              </mc:Choice>
              <mc:Fallback>
                <p:oleObj name="" r:id="rId7" imgW="1002665" imgH="203200" progId="Equation.3">
                  <p:embed/>
                  <p:pic>
                    <p:nvPicPr>
                      <p:cNvPr id="0" name="图片 33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2988" y="2565400"/>
                        <a:ext cx="2517775" cy="506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306" name="Object 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476375" y="908050"/>
          <a:ext cx="57594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3" name="" r:id="rId1" imgW="2832100" imgH="228600" progId="Equation.3">
                  <p:embed/>
                </p:oleObj>
              </mc:Choice>
              <mc:Fallback>
                <p:oleObj name="" r:id="rId1" imgW="2832100" imgH="228600" progId="Equation.3">
                  <p:embed/>
                  <p:pic>
                    <p:nvPicPr>
                      <p:cNvPr id="0" name="图片 33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6375" y="908050"/>
                        <a:ext cx="5759450" cy="4651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7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476375" y="1628775"/>
          <a:ext cx="36004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4" name="" r:id="rId3" imgW="1649730" imgH="215900" progId="Equation.3">
                  <p:embed/>
                </p:oleObj>
              </mc:Choice>
              <mc:Fallback>
                <p:oleObj name="" r:id="rId3" imgW="1649730" imgH="215900" progId="Equation.3">
                  <p:embed/>
                  <p:pic>
                    <p:nvPicPr>
                      <p:cNvPr id="0" name="图片 33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6375" y="1628775"/>
                        <a:ext cx="3600450" cy="47148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8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124075" y="2060575"/>
          <a:ext cx="2590800" cy="154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5" name="" r:id="rId5" imgW="1423035" imgH="609600" progId="Equation.3">
                  <p:embed/>
                </p:oleObj>
              </mc:Choice>
              <mc:Fallback>
                <p:oleObj name="" r:id="rId5" imgW="1423035" imgH="609600" progId="Equation.3">
                  <p:embed/>
                  <p:pic>
                    <p:nvPicPr>
                      <p:cNvPr id="0" name="图片 33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4075" y="2060575"/>
                        <a:ext cx="2590800" cy="154146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1476375" y="3644900"/>
          <a:ext cx="54006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6" name="" r:id="rId7" imgW="2616200" imgH="241300" progId="Equation.3">
                  <p:embed/>
                </p:oleObj>
              </mc:Choice>
              <mc:Fallback>
                <p:oleObj name="" r:id="rId7" imgW="2616200" imgH="241300" progId="Equation.3">
                  <p:embed/>
                  <p:pic>
                    <p:nvPicPr>
                      <p:cNvPr id="0" name="图片 333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6375" y="3644900"/>
                        <a:ext cx="5400675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0" name="Object 6"/>
          <p:cNvGraphicFramePr>
            <a:graphicFrameLocks noChangeAspect="1"/>
          </p:cNvGraphicFramePr>
          <p:nvPr/>
        </p:nvGraphicFramePr>
        <p:xfrm>
          <a:off x="2987675" y="4365625"/>
          <a:ext cx="259238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7" name="" r:id="rId9" imgW="1383030" imgH="215900" progId="Equation.3">
                  <p:embed/>
                </p:oleObj>
              </mc:Choice>
              <mc:Fallback>
                <p:oleObj name="" r:id="rId9" imgW="1383030" imgH="215900" progId="Equation.3">
                  <p:embed/>
                  <p:pic>
                    <p:nvPicPr>
                      <p:cNvPr id="0" name="图片 335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87675" y="4365625"/>
                        <a:ext cx="2592388" cy="401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1" name="Object 7"/>
          <p:cNvGraphicFramePr>
            <a:graphicFrameLocks noChangeAspect="1"/>
          </p:cNvGraphicFramePr>
          <p:nvPr/>
        </p:nvGraphicFramePr>
        <p:xfrm>
          <a:off x="2987675" y="4941888"/>
          <a:ext cx="259238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8" name="" r:id="rId11" imgW="1256030" imgH="215900" progId="Equation.3">
                  <p:embed/>
                </p:oleObj>
              </mc:Choice>
              <mc:Fallback>
                <p:oleObj name="" r:id="rId11" imgW="1256030" imgH="215900" progId="Equation.3">
                  <p:embed/>
                  <p:pic>
                    <p:nvPicPr>
                      <p:cNvPr id="0" name="图片 334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7675" y="4941888"/>
                        <a:ext cx="2592388" cy="442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2" name="Object 8"/>
          <p:cNvGraphicFramePr>
            <a:graphicFrameLocks noChangeAspect="1"/>
          </p:cNvGraphicFramePr>
          <p:nvPr/>
        </p:nvGraphicFramePr>
        <p:xfrm>
          <a:off x="3059113" y="5516563"/>
          <a:ext cx="20161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9" name="" r:id="rId13" imgW="1016000" imgH="482600" progId="Equation.3">
                  <p:embed/>
                </p:oleObj>
              </mc:Choice>
              <mc:Fallback>
                <p:oleObj name="" r:id="rId13" imgW="1016000" imgH="482600" progId="Equation.3">
                  <p:embed/>
                  <p:pic>
                    <p:nvPicPr>
                      <p:cNvPr id="0" name="图片 344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59113" y="5516563"/>
                        <a:ext cx="2016125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3" name="Object 9"/>
          <p:cNvGraphicFramePr>
            <a:graphicFrameLocks noChangeAspect="1"/>
          </p:cNvGraphicFramePr>
          <p:nvPr/>
        </p:nvGraphicFramePr>
        <p:xfrm>
          <a:off x="5076825" y="5661025"/>
          <a:ext cx="107950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0" name="" r:id="rId15" imgW="508000" imgH="393700" progId="Equation.3">
                  <p:embed/>
                </p:oleObj>
              </mc:Choice>
              <mc:Fallback>
                <p:oleObj name="" r:id="rId15" imgW="508000" imgH="393700" progId="Equation.3">
                  <p:embed/>
                  <p:pic>
                    <p:nvPicPr>
                      <p:cNvPr id="0" name="图片 345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76825" y="5661025"/>
                        <a:ext cx="1079500" cy="833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4" name="Object 10"/>
          <p:cNvGraphicFramePr>
            <a:graphicFrameLocks noChangeAspect="1"/>
          </p:cNvGraphicFramePr>
          <p:nvPr/>
        </p:nvGraphicFramePr>
        <p:xfrm>
          <a:off x="6300788" y="5734050"/>
          <a:ext cx="5334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1" name="" r:id="rId17" imgW="266700" imgH="393700" progId="Equation.3">
                  <p:embed/>
                </p:oleObj>
              </mc:Choice>
              <mc:Fallback>
                <p:oleObj name="" r:id="rId17" imgW="266700" imgH="393700" progId="Equation.3">
                  <p:embed/>
                  <p:pic>
                    <p:nvPicPr>
                      <p:cNvPr id="0" name="图片 344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00788" y="5734050"/>
                        <a:ext cx="533400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5" name="Object 11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11188" y="981075"/>
          <a:ext cx="5048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2" name="" r:id="rId19" imgW="241300" imgH="203200" progId="Equation.3">
                  <p:embed/>
                </p:oleObj>
              </mc:Choice>
              <mc:Fallback>
                <p:oleObj name="" r:id="rId19" imgW="241300" imgH="203200" progId="Equation.3">
                  <p:embed/>
                  <p:pic>
                    <p:nvPicPr>
                      <p:cNvPr id="0" name="图片 345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11188" y="981075"/>
                        <a:ext cx="504825" cy="4254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8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文本框 46081"/>
          <p:cNvSpPr txBox="1"/>
          <p:nvPr/>
        </p:nvSpPr>
        <p:spPr>
          <a:xfrm>
            <a:off x="838200" y="762000"/>
            <a:ext cx="7619365" cy="14897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例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charset="-122"/>
              </a:rPr>
              <a:t>5</a:t>
            </a:r>
            <a:r>
              <a:rPr lang="en-US" altLang="zh-CN" sz="2800" b="1" dirty="0">
                <a:latin typeface="Times New Roman" panose="02020603050405020304" pitchFamily="18" charset="0"/>
              </a:rPr>
              <a:t>   </a:t>
            </a:r>
            <a:r>
              <a:rPr lang="zh-CN" altLang="en-US" sz="2800" b="1" dirty="0">
                <a:latin typeface="Times New Roman" panose="02020603050405020304" pitchFamily="18" charset="0"/>
              </a:rPr>
              <a:t>设随机变量 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latin typeface="Times New Roman" panose="02020603050405020304" pitchFamily="18" charset="0"/>
              </a:rPr>
              <a:t>在 </a:t>
            </a:r>
            <a:r>
              <a:rPr lang="en-US" altLang="zh-CN" sz="2800" b="1" dirty="0">
                <a:latin typeface="Times New Roman" panose="02020603050405020304" pitchFamily="18" charset="0"/>
              </a:rPr>
              <a:t>[ 2, 5 ]</a:t>
            </a:r>
            <a:r>
              <a:rPr lang="zh-CN" altLang="en-US" sz="2800" b="1" dirty="0">
                <a:latin typeface="Times New Roman" panose="02020603050405020304" pitchFamily="18" charset="0"/>
              </a:rPr>
              <a:t>上服从均匀分布</a:t>
            </a:r>
            <a:r>
              <a:rPr lang="en-US" altLang="zh-CN" sz="2800" b="1" dirty="0"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</a:rPr>
              <a:t>现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对 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latin typeface="Times New Roman" panose="02020603050405020304" pitchFamily="18" charset="0"/>
              </a:rPr>
              <a:t>进行三次独立观测 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试求至少有两次观测值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大于</a:t>
            </a:r>
            <a:r>
              <a:rPr lang="en-US" altLang="zh-CN" sz="2800" b="1" dirty="0">
                <a:latin typeface="Times New Roman" panose="02020603050405020304" pitchFamily="18" charset="0"/>
              </a:rPr>
              <a:t>3 </a:t>
            </a:r>
            <a:r>
              <a:rPr lang="zh-CN" altLang="en-US" sz="2800" b="1" dirty="0">
                <a:latin typeface="Times New Roman" panose="02020603050405020304" pitchFamily="18" charset="0"/>
              </a:rPr>
              <a:t>的概率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46083" name="矩形 46082"/>
          <p:cNvSpPr/>
          <p:nvPr/>
        </p:nvSpPr>
        <p:spPr>
          <a:xfrm>
            <a:off x="1143000" y="2362200"/>
            <a:ext cx="39052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latin typeface="Times New Roman" panose="02020603050405020304" pitchFamily="18" charset="0"/>
              </a:rPr>
              <a:t>的分布密度函数为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46084" name="对象 46083"/>
          <p:cNvGraphicFramePr/>
          <p:nvPr/>
        </p:nvGraphicFramePr>
        <p:xfrm>
          <a:off x="1828800" y="3124200"/>
          <a:ext cx="33655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3" name="" r:id="rId1" imgW="3365500" imgH="1409700" progId="Equation.3">
                  <p:embed/>
                </p:oleObj>
              </mc:Choice>
              <mc:Fallback>
                <p:oleObj name="" r:id="rId1" imgW="3365500" imgH="14097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28800" y="3124200"/>
                        <a:ext cx="3365500" cy="1409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文本框 46086"/>
          <p:cNvSpPr txBox="1"/>
          <p:nvPr/>
        </p:nvSpPr>
        <p:spPr>
          <a:xfrm>
            <a:off x="914400" y="4800600"/>
            <a:ext cx="5688801" cy="5232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设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A </a:t>
            </a:r>
            <a:r>
              <a:rPr lang="zh-CN" altLang="en-US" sz="2800" b="1" dirty="0">
                <a:latin typeface="Times New Roman" panose="02020603050405020304" pitchFamily="18" charset="0"/>
              </a:rPr>
              <a:t>表示“对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X </a:t>
            </a:r>
            <a:r>
              <a:rPr lang="zh-CN" altLang="en-US" sz="2800" b="1" dirty="0">
                <a:latin typeface="Times New Roman" panose="02020603050405020304" pitchFamily="18" charset="0"/>
              </a:rPr>
              <a:t>的观测值大于 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”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46095" name="矩形 46094"/>
          <p:cNvSpPr/>
          <p:nvPr/>
        </p:nvSpPr>
        <p:spPr>
          <a:xfrm>
            <a:off x="838200" y="2347913"/>
            <a:ext cx="5429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解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6097" name="矩形 46096"/>
          <p:cNvSpPr/>
          <p:nvPr/>
        </p:nvSpPr>
        <p:spPr>
          <a:xfrm>
            <a:off x="914400" y="5576888"/>
            <a:ext cx="232251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即 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latin typeface="Times New Roman" panose="02020603050405020304" pitchFamily="18" charset="0"/>
              </a:rPr>
              <a:t>={ 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en-US" altLang="zh-CN" sz="2800" b="1">
                <a:latin typeface="Times New Roman" panose="02020603050405020304" pitchFamily="18" charset="0"/>
              </a:rPr>
              <a:t>&gt;3 }.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  <p:bldP spid="46087" grpId="0"/>
      <p:bldP spid="46095" grpId="0"/>
      <p:bldP spid="4609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对象 69633"/>
          <p:cNvGraphicFramePr/>
          <p:nvPr/>
        </p:nvGraphicFramePr>
        <p:xfrm>
          <a:off x="914400" y="5187950"/>
          <a:ext cx="1346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3" name="" r:id="rId1" imgW="1345565" imgH="381000" progId="Equation.3">
                  <p:embed/>
                </p:oleObj>
              </mc:Choice>
              <mc:Fallback>
                <p:oleObj name="" r:id="rId1" imgW="1345565" imgH="3810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4400" y="5187950"/>
                        <a:ext cx="13462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5" name="对象 69634"/>
          <p:cNvGraphicFramePr/>
          <p:nvPr/>
        </p:nvGraphicFramePr>
        <p:xfrm>
          <a:off x="7620000" y="4953000"/>
          <a:ext cx="825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4" name="" r:id="rId3" imgW="825500" imgH="825500" progId="Equation.3">
                  <p:embed/>
                </p:oleObj>
              </mc:Choice>
              <mc:Fallback>
                <p:oleObj name="" r:id="rId3" imgW="825500" imgH="8255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0" y="4953000"/>
                        <a:ext cx="8255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6" name="矩形 69635"/>
          <p:cNvSpPr/>
          <p:nvPr/>
        </p:nvSpPr>
        <p:spPr>
          <a:xfrm>
            <a:off x="838200" y="4197350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Times New Roman" panose="02020603050405020304" pitchFamily="18" charset="0"/>
              </a:rPr>
              <a:t>因而有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69637" name="矩形 69636"/>
          <p:cNvSpPr/>
          <p:nvPr/>
        </p:nvSpPr>
        <p:spPr>
          <a:xfrm>
            <a:off x="838200" y="2362200"/>
            <a:ext cx="70072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</a:rPr>
              <a:t>设</a:t>
            </a:r>
            <a:r>
              <a:rPr lang="en-US" altLang="zh-CN" sz="2800" b="1" i="1">
                <a:latin typeface="Times New Roman" panose="02020603050405020304" pitchFamily="18" charset="0"/>
              </a:rPr>
              <a:t>Y </a:t>
            </a:r>
            <a:r>
              <a:rPr lang="zh-CN" altLang="en-US" sz="2800" b="1" dirty="0">
                <a:latin typeface="Times New Roman" panose="02020603050405020304" pitchFamily="18" charset="0"/>
              </a:rPr>
              <a:t>表示</a:t>
            </a:r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次独立观测中观测值大于</a:t>
            </a:r>
            <a:r>
              <a:rPr lang="en-US" altLang="zh-CN" sz="2800" b="1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的次数</a:t>
            </a:r>
            <a:r>
              <a:rPr lang="en-US" altLang="zh-CN" sz="2800" b="1">
                <a:latin typeface="Times New Roman" panose="02020603050405020304" pitchFamily="18" charset="0"/>
              </a:rPr>
              <a:t>,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69638" name="矩形 69637"/>
          <p:cNvSpPr/>
          <p:nvPr/>
        </p:nvSpPr>
        <p:spPr>
          <a:xfrm>
            <a:off x="841375" y="3352800"/>
            <a:ext cx="54133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</a:rPr>
              <a:t>则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9639" name="对象 69638"/>
          <p:cNvGraphicFramePr/>
          <p:nvPr/>
        </p:nvGraphicFramePr>
        <p:xfrm>
          <a:off x="2514600" y="3276600"/>
          <a:ext cx="21367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5" name="" r:id="rId5" imgW="1815465" imgH="901065" progId="Equation.3">
                  <p:embed/>
                </p:oleObj>
              </mc:Choice>
              <mc:Fallback>
                <p:oleObj name="" r:id="rId5" imgW="1815465" imgH="901065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4600" y="3276600"/>
                        <a:ext cx="2136775" cy="854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1" name="对象 69640"/>
          <p:cNvGraphicFramePr/>
          <p:nvPr/>
        </p:nvGraphicFramePr>
        <p:xfrm>
          <a:off x="2286000" y="4876800"/>
          <a:ext cx="26162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6" name="" r:id="rId7" imgW="2616200" imgH="1016000" progId="Equation.3">
                  <p:embed/>
                </p:oleObj>
              </mc:Choice>
              <mc:Fallback>
                <p:oleObj name="" r:id="rId7" imgW="2616200" imgH="10160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86000" y="4876800"/>
                        <a:ext cx="2616200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2" name="对象 69641"/>
          <p:cNvGraphicFramePr/>
          <p:nvPr/>
        </p:nvGraphicFramePr>
        <p:xfrm>
          <a:off x="4876800" y="4876800"/>
          <a:ext cx="271938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7" name="" r:id="rId9" imgW="2717800" imgH="1016000" progId="Equation.3">
                  <p:embed/>
                </p:oleObj>
              </mc:Choice>
              <mc:Fallback>
                <p:oleObj name="" r:id="rId9" imgW="2717800" imgH="101600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6800" y="4876800"/>
                        <a:ext cx="2719388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4" name="对象 69643"/>
          <p:cNvGraphicFramePr/>
          <p:nvPr/>
        </p:nvGraphicFramePr>
        <p:xfrm>
          <a:off x="977900" y="1295400"/>
          <a:ext cx="33147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8" name="" r:id="rId11" imgW="3313430" imgH="431800" progId="Equation.3">
                  <p:embed/>
                </p:oleObj>
              </mc:Choice>
              <mc:Fallback>
                <p:oleObj name="" r:id="rId11" imgW="3313430" imgH="4318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77900" y="1295400"/>
                        <a:ext cx="3314700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5" name="对象 69644"/>
          <p:cNvGraphicFramePr/>
          <p:nvPr/>
        </p:nvGraphicFramePr>
        <p:xfrm>
          <a:off x="4419600" y="1066800"/>
          <a:ext cx="1993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9" name="" r:id="rId13" imgW="1993900" imgH="838200" progId="Equation.3">
                  <p:embed/>
                </p:oleObj>
              </mc:Choice>
              <mc:Fallback>
                <p:oleObj name="" r:id="rId13" imgW="1993900" imgH="8382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19600" y="1066800"/>
                        <a:ext cx="19939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37" grpId="0"/>
      <p:bldP spid="69638" grpId="0"/>
    </p:bldLst>
  </p:timing>
</p:sld>
</file>

<file path=ppt/theme/theme1.xml><?xml version="1.0" encoding="utf-8"?>
<a:theme xmlns:a="http://schemas.openxmlformats.org/drawingml/2006/main" name="jy3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jy3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Settings\a\Application Data\Microsoft\Templates\jy3.pot</Template>
  <TotalTime>0</TotalTime>
  <Words>8463</Words>
  <Application>WPS 演示</Application>
  <PresentationFormat>全屏显示(4:3)</PresentationFormat>
  <Paragraphs>1115</Paragraphs>
  <Slides>152</Slides>
  <Notes>3</Notes>
  <HiddenSlides>0</HiddenSlides>
  <MMClips>1</MMClips>
  <ScaleCrop>false</ScaleCrop>
  <HeadingPairs>
    <vt:vector size="10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675</vt:i4>
      </vt:variant>
      <vt:variant>
        <vt:lpstr>幻灯片标题</vt:lpstr>
      </vt:variant>
      <vt:variant>
        <vt:i4>152</vt:i4>
      </vt:variant>
      <vt:variant>
        <vt:lpstr>自定义放映</vt:lpstr>
      </vt:variant>
      <vt:variant>
        <vt:i4>2</vt:i4>
      </vt:variant>
    </vt:vector>
  </HeadingPairs>
  <TitlesOfParts>
    <vt:vector size="848" baseType="lpstr">
      <vt:lpstr>Arial</vt:lpstr>
      <vt:lpstr>宋体</vt:lpstr>
      <vt:lpstr>Wingdings</vt:lpstr>
      <vt:lpstr>Times New Roman</vt:lpstr>
      <vt:lpstr>隶书</vt:lpstr>
      <vt:lpstr>微软雅黑</vt:lpstr>
      <vt:lpstr>楷体_GB2312</vt:lpstr>
      <vt:lpstr>新宋体</vt:lpstr>
      <vt:lpstr>Tahoma</vt:lpstr>
      <vt:lpstr>黑体</vt:lpstr>
      <vt:lpstr>Arial Unicode MS</vt:lpstr>
      <vt:lpstr>Calibri</vt:lpstr>
      <vt:lpstr>华文细黑</vt:lpstr>
      <vt:lpstr>Symbol</vt:lpstr>
      <vt:lpstr>华文彩云</vt:lpstr>
      <vt:lpstr>华文楷体</vt:lpstr>
      <vt:lpstr>方正琥珀简体</vt:lpstr>
      <vt:lpstr>jy3</vt:lpstr>
      <vt:lpstr>1_jy3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Word.Document.8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Word.Document.8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Word.Document.8</vt:lpstr>
      <vt:lpstr>Word.Document.8</vt:lpstr>
      <vt:lpstr>Word.Document.8</vt:lpstr>
      <vt:lpstr>Equation.3</vt:lpstr>
      <vt:lpstr>Equation.3</vt:lpstr>
      <vt:lpstr>Equation.3</vt:lpstr>
      <vt:lpstr>Word.Document.8</vt:lpstr>
      <vt:lpstr>Equation.3</vt:lpstr>
      <vt:lpstr>Word.Document.8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Word.Document.8</vt:lpstr>
      <vt:lpstr>Equation.DSMT4</vt:lpstr>
      <vt:lpstr>Word.Document.8</vt:lpstr>
      <vt:lpstr>Word.Document.8</vt:lpstr>
      <vt:lpstr>Word.Document.8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Word.Document.8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Word.Document.8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第一节   随机变量</vt:lpstr>
      <vt:lpstr>一、随机变量的引入</vt:lpstr>
      <vt:lpstr>PowerPoint 演示文稿</vt:lpstr>
      <vt:lpstr>PowerPoint 演示文稿</vt:lpstr>
      <vt:lpstr>PowerPoint 演示文稿</vt:lpstr>
      <vt:lpstr>二、随机变量的概念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例3</vt:lpstr>
      <vt:lpstr>PowerPoint 演示文稿</vt:lpstr>
      <vt:lpstr>例4 </vt:lpstr>
      <vt:lpstr>PowerPoint 演示文稿</vt:lpstr>
      <vt:lpstr>二、常见离散型随机变量的概率分布  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三、小结</vt:lpstr>
      <vt:lpstr>伯努利资料</vt:lpstr>
      <vt:lpstr>泊松资料</vt:lpstr>
      <vt:lpstr>第三节   随机变量的分布函数</vt:lpstr>
      <vt:lpstr>一、分布函数的概念</vt:lpstr>
      <vt:lpstr>2.分布函数的定义</vt:lpstr>
      <vt:lpstr>PowerPoint 演示文稿</vt:lpstr>
      <vt:lpstr>二、分布函数的性质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四、小结</vt:lpstr>
      <vt:lpstr>PowerPoint 演示文稿</vt:lpstr>
      <vt:lpstr>一、概率密度的概念与性质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2.正态分布密度函数的图形性质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四、小结</vt:lpstr>
      <vt:lpstr>高斯资料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例5(续)</vt:lpstr>
      <vt:lpstr>例6</vt:lpstr>
      <vt:lpstr>PowerPoint 演示文稿</vt:lpstr>
      <vt:lpstr>贝努利</vt:lpstr>
      <vt:lpstr>泊松资料</vt:lpstr>
    </vt:vector>
  </TitlesOfParts>
  <Company>txxy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第二节 离散型随机变量及其分布律</dc:title>
  <dc:creator>西安通信学院数学教研室</dc:creator>
  <cp:lastModifiedBy>gengen</cp:lastModifiedBy>
  <cp:revision>279</cp:revision>
  <dcterms:created xsi:type="dcterms:W3CDTF">2000-02-23T02:14:00Z</dcterms:created>
  <dcterms:modified xsi:type="dcterms:W3CDTF">2022-03-10T15:33:17Z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DEF8F8A768C047FB9CC03A2D1E380CAE</vt:lpwstr>
  </property>
</Properties>
</file>